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sldIdLst>
    <p:sldId id="315" r:id="rId2"/>
    <p:sldId id="280" r:id="rId3"/>
    <p:sldId id="257" r:id="rId4"/>
    <p:sldId id="316" r:id="rId5"/>
    <p:sldId id="317" r:id="rId6"/>
    <p:sldId id="318" r:id="rId7"/>
    <p:sldId id="319" r:id="rId8"/>
    <p:sldId id="272" r:id="rId9"/>
    <p:sldId id="283" r:id="rId10"/>
    <p:sldId id="284" r:id="rId11"/>
    <p:sldId id="314" r:id="rId12"/>
    <p:sldId id="320" r:id="rId13"/>
    <p:sldId id="321" r:id="rId14"/>
    <p:sldId id="291" r:id="rId15"/>
    <p:sldId id="274" r:id="rId16"/>
    <p:sldId id="292" r:id="rId17"/>
    <p:sldId id="293" r:id="rId18"/>
    <p:sldId id="294" r:id="rId19"/>
    <p:sldId id="295" r:id="rId20"/>
    <p:sldId id="275" r:id="rId21"/>
    <p:sldId id="268" r:id="rId22"/>
    <p:sldId id="276" r:id="rId23"/>
    <p:sldId id="277" r:id="rId24"/>
    <p:sldId id="278" r:id="rId25"/>
    <p:sldId id="282" r:id="rId26"/>
    <p:sldId id="296" r:id="rId27"/>
    <p:sldId id="297" r:id="rId28"/>
  </p:sldIdLst>
  <p:sldSz cx="9144000" cy="6858000" type="screen4x3"/>
  <p:notesSz cx="9929813" cy="67976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919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624596" y="0"/>
            <a:ext cx="4302919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AA741-0DA7-4F1B-B94F-9140ABDF74D9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265488" y="509588"/>
            <a:ext cx="3398837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92982" y="3228896"/>
            <a:ext cx="7943850" cy="3058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2919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624596" y="6456612"/>
            <a:ext cx="4302919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1F1F8-F44E-4F17-8427-AA8D2CB7810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053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F6965077-5791-4530-BC63-A626846E419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99C4E2E-98C2-42FD-A94F-F61F31407077}" type="slidenum">
              <a:rPr lang="en-US" altLang="zh-CN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US" altLang="zh-CN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04D4EA0E-ED8C-4244-B0B9-92CFCD5A3D4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E34CC2A6-78D9-4807-83F9-ADF82217C0E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/>
              <a:t>运行时</a:t>
            </a:r>
            <a:r>
              <a:rPr lang="en-US" altLang="zh-CN"/>
              <a:t>,</a:t>
            </a:r>
            <a:r>
              <a:rPr lang="zh-CN" altLang="en-US"/>
              <a:t>点击“注意</a:t>
            </a:r>
            <a:r>
              <a:rPr lang="en-US" altLang="zh-CN"/>
              <a:t>----” </a:t>
            </a:r>
            <a:r>
              <a:rPr lang="zh-CN" altLang="en-US"/>
              <a:t>或 “注意”按钮</a:t>
            </a:r>
            <a:r>
              <a:rPr lang="en-US" altLang="zh-CN"/>
              <a:t>,</a:t>
            </a:r>
            <a:r>
              <a:rPr lang="zh-CN" altLang="en-US"/>
              <a:t>可显示反问题的例</a:t>
            </a:r>
            <a:r>
              <a:rPr lang="en-US" altLang="zh-CN"/>
              <a:t>, </a:t>
            </a:r>
            <a:r>
              <a:rPr lang="zh-CN" altLang="en-US"/>
              <a:t>运行完后自动返回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53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793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6369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066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87029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2442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9212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166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3986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1926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91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776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825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597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613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93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F60D5-D953-4046-A3E9-557AAB376BDD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1E3E5B4-2D34-422A-A510-EB028124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0735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16.xml"/><Relationship Id="rId1" Type="http://schemas.openxmlformats.org/officeDocument/2006/relationships/slideLayout" Target="../slideLayouts/slideLayout6.xml"/><Relationship Id="rId5" Type="http://schemas.openxmlformats.org/officeDocument/2006/relationships/slide" Target="slide2.xml"/><Relationship Id="rId4" Type="http://schemas.openxmlformats.org/officeDocument/2006/relationships/slide" Target="slide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7.bin"/><Relationship Id="rId13" Type="http://schemas.openxmlformats.org/officeDocument/2006/relationships/image" Target="../media/image118.emf"/><Relationship Id="rId3" Type="http://schemas.openxmlformats.org/officeDocument/2006/relationships/image" Target="../media/image113.emf"/><Relationship Id="rId7" Type="http://schemas.openxmlformats.org/officeDocument/2006/relationships/image" Target="../media/image115.emf"/><Relationship Id="rId12" Type="http://schemas.openxmlformats.org/officeDocument/2006/relationships/oleObject" Target="../embeddings/oleObject119.bin"/><Relationship Id="rId2" Type="http://schemas.openxmlformats.org/officeDocument/2006/relationships/oleObject" Target="../embeddings/oleObject11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16.bin"/><Relationship Id="rId11" Type="http://schemas.openxmlformats.org/officeDocument/2006/relationships/image" Target="../media/image117.emf"/><Relationship Id="rId5" Type="http://schemas.openxmlformats.org/officeDocument/2006/relationships/image" Target="../media/image114.emf"/><Relationship Id="rId10" Type="http://schemas.openxmlformats.org/officeDocument/2006/relationships/oleObject" Target="../embeddings/oleObject118.bin"/><Relationship Id="rId4" Type="http://schemas.openxmlformats.org/officeDocument/2006/relationships/oleObject" Target="../embeddings/oleObject115.bin"/><Relationship Id="rId9" Type="http://schemas.openxmlformats.org/officeDocument/2006/relationships/image" Target="../media/image116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3.bin"/><Relationship Id="rId13" Type="http://schemas.openxmlformats.org/officeDocument/2006/relationships/image" Target="../media/image124.emf"/><Relationship Id="rId18" Type="http://schemas.openxmlformats.org/officeDocument/2006/relationships/oleObject" Target="../embeddings/oleObject128.bin"/><Relationship Id="rId3" Type="http://schemas.openxmlformats.org/officeDocument/2006/relationships/image" Target="../media/image119.emf"/><Relationship Id="rId7" Type="http://schemas.openxmlformats.org/officeDocument/2006/relationships/image" Target="../media/image121.emf"/><Relationship Id="rId12" Type="http://schemas.openxmlformats.org/officeDocument/2006/relationships/oleObject" Target="../embeddings/oleObject125.bin"/><Relationship Id="rId17" Type="http://schemas.openxmlformats.org/officeDocument/2006/relationships/image" Target="../media/image126.emf"/><Relationship Id="rId2" Type="http://schemas.openxmlformats.org/officeDocument/2006/relationships/oleObject" Target="../embeddings/oleObject120.bin"/><Relationship Id="rId16" Type="http://schemas.openxmlformats.org/officeDocument/2006/relationships/oleObject" Target="../embeddings/oleObject12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22.bin"/><Relationship Id="rId11" Type="http://schemas.openxmlformats.org/officeDocument/2006/relationships/image" Target="../media/image123.emf"/><Relationship Id="rId5" Type="http://schemas.openxmlformats.org/officeDocument/2006/relationships/image" Target="../media/image120.emf"/><Relationship Id="rId15" Type="http://schemas.openxmlformats.org/officeDocument/2006/relationships/image" Target="../media/image125.emf"/><Relationship Id="rId10" Type="http://schemas.openxmlformats.org/officeDocument/2006/relationships/oleObject" Target="../embeddings/oleObject124.bin"/><Relationship Id="rId19" Type="http://schemas.openxmlformats.org/officeDocument/2006/relationships/image" Target="../media/image127.emf"/><Relationship Id="rId4" Type="http://schemas.openxmlformats.org/officeDocument/2006/relationships/oleObject" Target="../embeddings/oleObject121.bin"/><Relationship Id="rId9" Type="http://schemas.openxmlformats.org/officeDocument/2006/relationships/image" Target="../media/image122.emf"/><Relationship Id="rId14" Type="http://schemas.openxmlformats.org/officeDocument/2006/relationships/oleObject" Target="../embeddings/oleObject126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emf"/><Relationship Id="rId13" Type="http://schemas.openxmlformats.org/officeDocument/2006/relationships/oleObject" Target="../embeddings/oleObject134.bin"/><Relationship Id="rId18" Type="http://schemas.openxmlformats.org/officeDocument/2006/relationships/image" Target="../media/image135.emf"/><Relationship Id="rId26" Type="http://schemas.openxmlformats.org/officeDocument/2006/relationships/image" Target="../media/image139.emf"/><Relationship Id="rId3" Type="http://schemas.openxmlformats.org/officeDocument/2006/relationships/oleObject" Target="../embeddings/oleObject129.bin"/><Relationship Id="rId21" Type="http://schemas.openxmlformats.org/officeDocument/2006/relationships/oleObject" Target="../embeddings/oleObject138.bin"/><Relationship Id="rId7" Type="http://schemas.openxmlformats.org/officeDocument/2006/relationships/oleObject" Target="../embeddings/oleObject131.bin"/><Relationship Id="rId12" Type="http://schemas.openxmlformats.org/officeDocument/2006/relationships/image" Target="../media/image132.emf"/><Relationship Id="rId17" Type="http://schemas.openxmlformats.org/officeDocument/2006/relationships/oleObject" Target="../embeddings/oleObject136.bin"/><Relationship Id="rId25" Type="http://schemas.openxmlformats.org/officeDocument/2006/relationships/oleObject" Target="../embeddings/oleObject140.bin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4.emf"/><Relationship Id="rId20" Type="http://schemas.openxmlformats.org/officeDocument/2006/relationships/image" Target="../media/image136.emf"/><Relationship Id="rId29" Type="http://schemas.openxmlformats.org/officeDocument/2006/relationships/oleObject" Target="../embeddings/oleObject142.bin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9.emf"/><Relationship Id="rId11" Type="http://schemas.openxmlformats.org/officeDocument/2006/relationships/oleObject" Target="../embeddings/oleObject133.bin"/><Relationship Id="rId24" Type="http://schemas.openxmlformats.org/officeDocument/2006/relationships/image" Target="../media/image138.emf"/><Relationship Id="rId32" Type="http://schemas.openxmlformats.org/officeDocument/2006/relationships/image" Target="../media/image142.emf"/><Relationship Id="rId5" Type="http://schemas.openxmlformats.org/officeDocument/2006/relationships/oleObject" Target="../embeddings/oleObject130.bin"/><Relationship Id="rId15" Type="http://schemas.openxmlformats.org/officeDocument/2006/relationships/oleObject" Target="../embeddings/oleObject135.bin"/><Relationship Id="rId23" Type="http://schemas.openxmlformats.org/officeDocument/2006/relationships/oleObject" Target="../embeddings/oleObject139.bin"/><Relationship Id="rId28" Type="http://schemas.openxmlformats.org/officeDocument/2006/relationships/image" Target="../media/image140.emf"/><Relationship Id="rId10" Type="http://schemas.openxmlformats.org/officeDocument/2006/relationships/image" Target="../media/image131.emf"/><Relationship Id="rId19" Type="http://schemas.openxmlformats.org/officeDocument/2006/relationships/oleObject" Target="../embeddings/oleObject137.bin"/><Relationship Id="rId31" Type="http://schemas.openxmlformats.org/officeDocument/2006/relationships/oleObject" Target="../embeddings/oleObject143.bin"/><Relationship Id="rId4" Type="http://schemas.openxmlformats.org/officeDocument/2006/relationships/image" Target="../media/image128.emf"/><Relationship Id="rId9" Type="http://schemas.openxmlformats.org/officeDocument/2006/relationships/oleObject" Target="../embeddings/oleObject132.bin"/><Relationship Id="rId14" Type="http://schemas.openxmlformats.org/officeDocument/2006/relationships/image" Target="../media/image133.emf"/><Relationship Id="rId22" Type="http://schemas.openxmlformats.org/officeDocument/2006/relationships/image" Target="../media/image137.emf"/><Relationship Id="rId27" Type="http://schemas.openxmlformats.org/officeDocument/2006/relationships/oleObject" Target="../embeddings/oleObject141.bin"/><Relationship Id="rId30" Type="http://schemas.openxmlformats.org/officeDocument/2006/relationships/image" Target="../media/image14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7.bin"/><Relationship Id="rId13" Type="http://schemas.openxmlformats.org/officeDocument/2006/relationships/image" Target="../media/image148.emf"/><Relationship Id="rId3" Type="http://schemas.openxmlformats.org/officeDocument/2006/relationships/image" Target="../media/image143.emf"/><Relationship Id="rId7" Type="http://schemas.openxmlformats.org/officeDocument/2006/relationships/image" Target="../media/image145.emf"/><Relationship Id="rId12" Type="http://schemas.openxmlformats.org/officeDocument/2006/relationships/oleObject" Target="../embeddings/oleObject149.bin"/><Relationship Id="rId2" Type="http://schemas.openxmlformats.org/officeDocument/2006/relationships/oleObject" Target="../embeddings/oleObject14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46.bin"/><Relationship Id="rId11" Type="http://schemas.openxmlformats.org/officeDocument/2006/relationships/image" Target="../media/image147.emf"/><Relationship Id="rId5" Type="http://schemas.openxmlformats.org/officeDocument/2006/relationships/image" Target="../media/image144.emf"/><Relationship Id="rId15" Type="http://schemas.openxmlformats.org/officeDocument/2006/relationships/image" Target="../media/image149.emf"/><Relationship Id="rId10" Type="http://schemas.openxmlformats.org/officeDocument/2006/relationships/oleObject" Target="../embeddings/oleObject148.bin"/><Relationship Id="rId4" Type="http://schemas.openxmlformats.org/officeDocument/2006/relationships/oleObject" Target="../embeddings/oleObject145.bin"/><Relationship Id="rId9" Type="http://schemas.openxmlformats.org/officeDocument/2006/relationships/image" Target="../media/image146.emf"/><Relationship Id="rId14" Type="http://schemas.openxmlformats.org/officeDocument/2006/relationships/oleObject" Target="../embeddings/oleObject150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4.bin"/><Relationship Id="rId13" Type="http://schemas.openxmlformats.org/officeDocument/2006/relationships/image" Target="../media/image155.emf"/><Relationship Id="rId18" Type="http://schemas.openxmlformats.org/officeDocument/2006/relationships/oleObject" Target="../embeddings/oleObject159.bin"/><Relationship Id="rId3" Type="http://schemas.openxmlformats.org/officeDocument/2006/relationships/image" Target="../media/image150.emf"/><Relationship Id="rId7" Type="http://schemas.openxmlformats.org/officeDocument/2006/relationships/image" Target="../media/image152.emf"/><Relationship Id="rId12" Type="http://schemas.openxmlformats.org/officeDocument/2006/relationships/oleObject" Target="../embeddings/oleObject156.bin"/><Relationship Id="rId17" Type="http://schemas.openxmlformats.org/officeDocument/2006/relationships/image" Target="../media/image157.emf"/><Relationship Id="rId2" Type="http://schemas.openxmlformats.org/officeDocument/2006/relationships/oleObject" Target="../embeddings/oleObject151.bin"/><Relationship Id="rId16" Type="http://schemas.openxmlformats.org/officeDocument/2006/relationships/oleObject" Target="../embeddings/oleObject158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53.bin"/><Relationship Id="rId11" Type="http://schemas.openxmlformats.org/officeDocument/2006/relationships/image" Target="../media/image154.emf"/><Relationship Id="rId5" Type="http://schemas.openxmlformats.org/officeDocument/2006/relationships/image" Target="../media/image151.emf"/><Relationship Id="rId15" Type="http://schemas.openxmlformats.org/officeDocument/2006/relationships/image" Target="../media/image156.emf"/><Relationship Id="rId10" Type="http://schemas.openxmlformats.org/officeDocument/2006/relationships/oleObject" Target="../embeddings/oleObject155.bin"/><Relationship Id="rId19" Type="http://schemas.openxmlformats.org/officeDocument/2006/relationships/image" Target="../media/image158.emf"/><Relationship Id="rId4" Type="http://schemas.openxmlformats.org/officeDocument/2006/relationships/oleObject" Target="../embeddings/oleObject152.bin"/><Relationship Id="rId9" Type="http://schemas.openxmlformats.org/officeDocument/2006/relationships/image" Target="../media/image153.emf"/><Relationship Id="rId14" Type="http://schemas.openxmlformats.org/officeDocument/2006/relationships/oleObject" Target="../embeddings/oleObject157.bin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4.emf"/><Relationship Id="rId18" Type="http://schemas.openxmlformats.org/officeDocument/2006/relationships/oleObject" Target="../embeddings/oleObject168.bin"/><Relationship Id="rId26" Type="http://schemas.openxmlformats.org/officeDocument/2006/relationships/oleObject" Target="../embeddings/oleObject172.bin"/><Relationship Id="rId21" Type="http://schemas.openxmlformats.org/officeDocument/2006/relationships/image" Target="../media/image168.emf"/><Relationship Id="rId34" Type="http://schemas.openxmlformats.org/officeDocument/2006/relationships/oleObject" Target="../embeddings/oleObject176.bin"/><Relationship Id="rId7" Type="http://schemas.openxmlformats.org/officeDocument/2006/relationships/image" Target="../media/image161.emf"/><Relationship Id="rId12" Type="http://schemas.openxmlformats.org/officeDocument/2006/relationships/oleObject" Target="../embeddings/oleObject165.bin"/><Relationship Id="rId17" Type="http://schemas.openxmlformats.org/officeDocument/2006/relationships/image" Target="../media/image166.emf"/><Relationship Id="rId25" Type="http://schemas.openxmlformats.org/officeDocument/2006/relationships/image" Target="../media/image170.emf"/><Relationship Id="rId33" Type="http://schemas.openxmlformats.org/officeDocument/2006/relationships/image" Target="../media/image174.emf"/><Relationship Id="rId2" Type="http://schemas.openxmlformats.org/officeDocument/2006/relationships/oleObject" Target="../embeddings/oleObject160.bin"/><Relationship Id="rId16" Type="http://schemas.openxmlformats.org/officeDocument/2006/relationships/oleObject" Target="../embeddings/oleObject167.bin"/><Relationship Id="rId20" Type="http://schemas.openxmlformats.org/officeDocument/2006/relationships/oleObject" Target="../embeddings/oleObject169.bin"/><Relationship Id="rId29" Type="http://schemas.openxmlformats.org/officeDocument/2006/relationships/image" Target="../media/image172.e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62.bin"/><Relationship Id="rId11" Type="http://schemas.openxmlformats.org/officeDocument/2006/relationships/image" Target="../media/image163.emf"/><Relationship Id="rId24" Type="http://schemas.openxmlformats.org/officeDocument/2006/relationships/oleObject" Target="../embeddings/oleObject171.bin"/><Relationship Id="rId32" Type="http://schemas.openxmlformats.org/officeDocument/2006/relationships/oleObject" Target="../embeddings/oleObject175.bin"/><Relationship Id="rId37" Type="http://schemas.openxmlformats.org/officeDocument/2006/relationships/image" Target="../media/image176.emf"/><Relationship Id="rId5" Type="http://schemas.openxmlformats.org/officeDocument/2006/relationships/image" Target="../media/image160.emf"/><Relationship Id="rId15" Type="http://schemas.openxmlformats.org/officeDocument/2006/relationships/image" Target="../media/image165.emf"/><Relationship Id="rId23" Type="http://schemas.openxmlformats.org/officeDocument/2006/relationships/image" Target="../media/image169.emf"/><Relationship Id="rId28" Type="http://schemas.openxmlformats.org/officeDocument/2006/relationships/oleObject" Target="../embeddings/oleObject173.bin"/><Relationship Id="rId36" Type="http://schemas.openxmlformats.org/officeDocument/2006/relationships/oleObject" Target="../embeddings/oleObject177.bin"/><Relationship Id="rId10" Type="http://schemas.openxmlformats.org/officeDocument/2006/relationships/oleObject" Target="../embeddings/oleObject164.bin"/><Relationship Id="rId19" Type="http://schemas.openxmlformats.org/officeDocument/2006/relationships/image" Target="../media/image167.emf"/><Relationship Id="rId31" Type="http://schemas.openxmlformats.org/officeDocument/2006/relationships/image" Target="../media/image173.emf"/><Relationship Id="rId4" Type="http://schemas.openxmlformats.org/officeDocument/2006/relationships/oleObject" Target="../embeddings/oleObject161.bin"/><Relationship Id="rId9" Type="http://schemas.openxmlformats.org/officeDocument/2006/relationships/image" Target="../media/image162.emf"/><Relationship Id="rId14" Type="http://schemas.openxmlformats.org/officeDocument/2006/relationships/oleObject" Target="../embeddings/oleObject166.bin"/><Relationship Id="rId22" Type="http://schemas.openxmlformats.org/officeDocument/2006/relationships/oleObject" Target="../embeddings/oleObject170.bin"/><Relationship Id="rId27" Type="http://schemas.openxmlformats.org/officeDocument/2006/relationships/image" Target="../media/image171.emf"/><Relationship Id="rId30" Type="http://schemas.openxmlformats.org/officeDocument/2006/relationships/oleObject" Target="../embeddings/oleObject174.bin"/><Relationship Id="rId35" Type="http://schemas.openxmlformats.org/officeDocument/2006/relationships/image" Target="../media/image175.emf"/><Relationship Id="rId8" Type="http://schemas.openxmlformats.org/officeDocument/2006/relationships/oleObject" Target="../embeddings/oleObject163.bin"/><Relationship Id="rId3" Type="http://schemas.openxmlformats.org/officeDocument/2006/relationships/image" Target="../media/image159.emf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2.emf"/><Relationship Id="rId18" Type="http://schemas.openxmlformats.org/officeDocument/2006/relationships/oleObject" Target="../embeddings/oleObject186.bin"/><Relationship Id="rId26" Type="http://schemas.openxmlformats.org/officeDocument/2006/relationships/oleObject" Target="../embeddings/oleObject190.bin"/><Relationship Id="rId3" Type="http://schemas.openxmlformats.org/officeDocument/2006/relationships/image" Target="../media/image177.emf"/><Relationship Id="rId21" Type="http://schemas.openxmlformats.org/officeDocument/2006/relationships/image" Target="../media/image186.emf"/><Relationship Id="rId7" Type="http://schemas.openxmlformats.org/officeDocument/2006/relationships/image" Target="../media/image179.emf"/><Relationship Id="rId12" Type="http://schemas.openxmlformats.org/officeDocument/2006/relationships/oleObject" Target="../embeddings/oleObject183.bin"/><Relationship Id="rId17" Type="http://schemas.openxmlformats.org/officeDocument/2006/relationships/image" Target="../media/image184.emf"/><Relationship Id="rId25" Type="http://schemas.openxmlformats.org/officeDocument/2006/relationships/image" Target="../media/image188.emf"/><Relationship Id="rId33" Type="http://schemas.openxmlformats.org/officeDocument/2006/relationships/image" Target="../media/image192.emf"/><Relationship Id="rId2" Type="http://schemas.openxmlformats.org/officeDocument/2006/relationships/oleObject" Target="../embeddings/oleObject178.bin"/><Relationship Id="rId16" Type="http://schemas.openxmlformats.org/officeDocument/2006/relationships/oleObject" Target="../embeddings/oleObject185.bin"/><Relationship Id="rId20" Type="http://schemas.openxmlformats.org/officeDocument/2006/relationships/oleObject" Target="../embeddings/oleObject187.bin"/><Relationship Id="rId29" Type="http://schemas.openxmlformats.org/officeDocument/2006/relationships/image" Target="../media/image190.e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80.bin"/><Relationship Id="rId11" Type="http://schemas.openxmlformats.org/officeDocument/2006/relationships/image" Target="../media/image181.emf"/><Relationship Id="rId24" Type="http://schemas.openxmlformats.org/officeDocument/2006/relationships/oleObject" Target="../embeddings/oleObject189.bin"/><Relationship Id="rId32" Type="http://schemas.openxmlformats.org/officeDocument/2006/relationships/oleObject" Target="../embeddings/oleObject193.bin"/><Relationship Id="rId5" Type="http://schemas.openxmlformats.org/officeDocument/2006/relationships/image" Target="../media/image178.emf"/><Relationship Id="rId15" Type="http://schemas.openxmlformats.org/officeDocument/2006/relationships/image" Target="../media/image183.emf"/><Relationship Id="rId23" Type="http://schemas.openxmlformats.org/officeDocument/2006/relationships/image" Target="../media/image187.emf"/><Relationship Id="rId28" Type="http://schemas.openxmlformats.org/officeDocument/2006/relationships/oleObject" Target="../embeddings/oleObject191.bin"/><Relationship Id="rId10" Type="http://schemas.openxmlformats.org/officeDocument/2006/relationships/oleObject" Target="../embeddings/oleObject182.bin"/><Relationship Id="rId19" Type="http://schemas.openxmlformats.org/officeDocument/2006/relationships/image" Target="../media/image185.emf"/><Relationship Id="rId31" Type="http://schemas.openxmlformats.org/officeDocument/2006/relationships/image" Target="../media/image191.emf"/><Relationship Id="rId4" Type="http://schemas.openxmlformats.org/officeDocument/2006/relationships/oleObject" Target="../embeddings/oleObject179.bin"/><Relationship Id="rId9" Type="http://schemas.openxmlformats.org/officeDocument/2006/relationships/image" Target="../media/image180.emf"/><Relationship Id="rId14" Type="http://schemas.openxmlformats.org/officeDocument/2006/relationships/oleObject" Target="../embeddings/oleObject184.bin"/><Relationship Id="rId22" Type="http://schemas.openxmlformats.org/officeDocument/2006/relationships/oleObject" Target="../embeddings/oleObject188.bin"/><Relationship Id="rId27" Type="http://schemas.openxmlformats.org/officeDocument/2006/relationships/image" Target="../media/image189.emf"/><Relationship Id="rId30" Type="http://schemas.openxmlformats.org/officeDocument/2006/relationships/oleObject" Target="../embeddings/oleObject192.bin"/><Relationship Id="rId8" Type="http://schemas.openxmlformats.org/officeDocument/2006/relationships/oleObject" Target="../embeddings/oleObject181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7.bin"/><Relationship Id="rId13" Type="http://schemas.openxmlformats.org/officeDocument/2006/relationships/image" Target="../media/image198.emf"/><Relationship Id="rId3" Type="http://schemas.openxmlformats.org/officeDocument/2006/relationships/image" Target="../media/image193.emf"/><Relationship Id="rId7" Type="http://schemas.openxmlformats.org/officeDocument/2006/relationships/image" Target="../media/image195.emf"/><Relationship Id="rId12" Type="http://schemas.openxmlformats.org/officeDocument/2006/relationships/oleObject" Target="../embeddings/oleObject199.bin"/><Relationship Id="rId17" Type="http://schemas.openxmlformats.org/officeDocument/2006/relationships/image" Target="../media/image200.emf"/><Relationship Id="rId2" Type="http://schemas.openxmlformats.org/officeDocument/2006/relationships/oleObject" Target="../embeddings/oleObject194.bin"/><Relationship Id="rId16" Type="http://schemas.openxmlformats.org/officeDocument/2006/relationships/oleObject" Target="../embeddings/oleObject20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96.bin"/><Relationship Id="rId11" Type="http://schemas.openxmlformats.org/officeDocument/2006/relationships/image" Target="../media/image197.emf"/><Relationship Id="rId5" Type="http://schemas.openxmlformats.org/officeDocument/2006/relationships/image" Target="../media/image194.emf"/><Relationship Id="rId15" Type="http://schemas.openxmlformats.org/officeDocument/2006/relationships/image" Target="../media/image199.emf"/><Relationship Id="rId10" Type="http://schemas.openxmlformats.org/officeDocument/2006/relationships/oleObject" Target="../embeddings/oleObject198.bin"/><Relationship Id="rId4" Type="http://schemas.openxmlformats.org/officeDocument/2006/relationships/oleObject" Target="../embeddings/oleObject195.bin"/><Relationship Id="rId9" Type="http://schemas.openxmlformats.org/officeDocument/2006/relationships/image" Target="../media/image196.emf"/><Relationship Id="rId14" Type="http://schemas.openxmlformats.org/officeDocument/2006/relationships/oleObject" Target="../embeddings/oleObject200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5.bin"/><Relationship Id="rId13" Type="http://schemas.openxmlformats.org/officeDocument/2006/relationships/image" Target="../media/image206.emf"/><Relationship Id="rId18" Type="http://schemas.openxmlformats.org/officeDocument/2006/relationships/oleObject" Target="../embeddings/oleObject210.bin"/><Relationship Id="rId3" Type="http://schemas.openxmlformats.org/officeDocument/2006/relationships/image" Target="../media/image201.emf"/><Relationship Id="rId21" Type="http://schemas.openxmlformats.org/officeDocument/2006/relationships/image" Target="../media/image210.emf"/><Relationship Id="rId7" Type="http://schemas.openxmlformats.org/officeDocument/2006/relationships/image" Target="../media/image203.emf"/><Relationship Id="rId12" Type="http://schemas.openxmlformats.org/officeDocument/2006/relationships/oleObject" Target="../embeddings/oleObject207.bin"/><Relationship Id="rId17" Type="http://schemas.openxmlformats.org/officeDocument/2006/relationships/image" Target="../media/image208.emf"/><Relationship Id="rId2" Type="http://schemas.openxmlformats.org/officeDocument/2006/relationships/oleObject" Target="../embeddings/oleObject202.bin"/><Relationship Id="rId16" Type="http://schemas.openxmlformats.org/officeDocument/2006/relationships/oleObject" Target="../embeddings/oleObject209.bin"/><Relationship Id="rId20" Type="http://schemas.openxmlformats.org/officeDocument/2006/relationships/oleObject" Target="../embeddings/oleObject21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04.bin"/><Relationship Id="rId11" Type="http://schemas.openxmlformats.org/officeDocument/2006/relationships/image" Target="../media/image205.emf"/><Relationship Id="rId5" Type="http://schemas.openxmlformats.org/officeDocument/2006/relationships/image" Target="../media/image202.emf"/><Relationship Id="rId15" Type="http://schemas.openxmlformats.org/officeDocument/2006/relationships/image" Target="../media/image207.emf"/><Relationship Id="rId10" Type="http://schemas.openxmlformats.org/officeDocument/2006/relationships/oleObject" Target="../embeddings/oleObject206.bin"/><Relationship Id="rId19" Type="http://schemas.openxmlformats.org/officeDocument/2006/relationships/image" Target="../media/image209.emf"/><Relationship Id="rId4" Type="http://schemas.openxmlformats.org/officeDocument/2006/relationships/oleObject" Target="../embeddings/oleObject203.bin"/><Relationship Id="rId9" Type="http://schemas.openxmlformats.org/officeDocument/2006/relationships/image" Target="../media/image204.emf"/><Relationship Id="rId14" Type="http://schemas.openxmlformats.org/officeDocument/2006/relationships/oleObject" Target="../embeddings/oleObject208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5.bin"/><Relationship Id="rId3" Type="http://schemas.openxmlformats.org/officeDocument/2006/relationships/image" Target="../media/image211.emf"/><Relationship Id="rId7" Type="http://schemas.openxmlformats.org/officeDocument/2006/relationships/image" Target="../media/image213.emf"/><Relationship Id="rId2" Type="http://schemas.openxmlformats.org/officeDocument/2006/relationships/oleObject" Target="../embeddings/oleObject212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14.bin"/><Relationship Id="rId11" Type="http://schemas.openxmlformats.org/officeDocument/2006/relationships/image" Target="../media/image215.emf"/><Relationship Id="rId5" Type="http://schemas.openxmlformats.org/officeDocument/2006/relationships/image" Target="../media/image212.emf"/><Relationship Id="rId10" Type="http://schemas.openxmlformats.org/officeDocument/2006/relationships/oleObject" Target="../embeddings/oleObject216.bin"/><Relationship Id="rId4" Type="http://schemas.openxmlformats.org/officeDocument/2006/relationships/oleObject" Target="../embeddings/oleObject213.bin"/><Relationship Id="rId9" Type="http://schemas.openxmlformats.org/officeDocument/2006/relationships/image" Target="../media/image214.emf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oleObject" Target="../embeddings/oleObject9.bin"/><Relationship Id="rId26" Type="http://schemas.openxmlformats.org/officeDocument/2006/relationships/oleObject" Target="../embeddings/oleObject13.bin"/><Relationship Id="rId3" Type="http://schemas.openxmlformats.org/officeDocument/2006/relationships/image" Target="../media/image1.emf"/><Relationship Id="rId21" Type="http://schemas.openxmlformats.org/officeDocument/2006/relationships/image" Target="../media/image10.emf"/><Relationship Id="rId7" Type="http://schemas.openxmlformats.org/officeDocument/2006/relationships/image" Target="../media/image3.emf"/><Relationship Id="rId12" Type="http://schemas.openxmlformats.org/officeDocument/2006/relationships/oleObject" Target="../embeddings/oleObject6.bin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8.bin"/><Relationship Id="rId20" Type="http://schemas.openxmlformats.org/officeDocument/2006/relationships/oleObject" Target="../embeddings/oleObject10.bin"/><Relationship Id="rId29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emf"/><Relationship Id="rId24" Type="http://schemas.openxmlformats.org/officeDocument/2006/relationships/oleObject" Target="../embeddings/oleObject12.bin"/><Relationship Id="rId32" Type="http://schemas.openxmlformats.org/officeDocument/2006/relationships/oleObject" Target="../embeddings/oleObject16.bin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oleObject" Target="../embeddings/oleObject14.bin"/><Relationship Id="rId10" Type="http://schemas.openxmlformats.org/officeDocument/2006/relationships/oleObject" Target="../embeddings/oleObject5.bin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emf"/><Relationship Id="rId14" Type="http://schemas.openxmlformats.org/officeDocument/2006/relationships/oleObject" Target="../embeddings/oleObject7.bin"/><Relationship Id="rId22" Type="http://schemas.openxmlformats.org/officeDocument/2006/relationships/oleObject" Target="../embeddings/oleObject11.bin"/><Relationship Id="rId27" Type="http://schemas.openxmlformats.org/officeDocument/2006/relationships/image" Target="../media/image13.emf"/><Relationship Id="rId30" Type="http://schemas.openxmlformats.org/officeDocument/2006/relationships/oleObject" Target="../embeddings/oleObject15.bin"/><Relationship Id="rId8" Type="http://schemas.openxmlformats.org/officeDocument/2006/relationships/oleObject" Target="../embeddings/oleObject4.bin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0.bin"/><Relationship Id="rId13" Type="http://schemas.openxmlformats.org/officeDocument/2006/relationships/image" Target="../media/image221.emf"/><Relationship Id="rId3" Type="http://schemas.openxmlformats.org/officeDocument/2006/relationships/image" Target="../media/image216.emf"/><Relationship Id="rId7" Type="http://schemas.openxmlformats.org/officeDocument/2006/relationships/image" Target="../media/image218.emf"/><Relationship Id="rId12" Type="http://schemas.openxmlformats.org/officeDocument/2006/relationships/oleObject" Target="../embeddings/oleObject222.bin"/><Relationship Id="rId17" Type="http://schemas.openxmlformats.org/officeDocument/2006/relationships/image" Target="../media/image223.emf"/><Relationship Id="rId2" Type="http://schemas.openxmlformats.org/officeDocument/2006/relationships/oleObject" Target="../embeddings/oleObject217.bin"/><Relationship Id="rId16" Type="http://schemas.openxmlformats.org/officeDocument/2006/relationships/oleObject" Target="../embeddings/oleObject22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19.bin"/><Relationship Id="rId11" Type="http://schemas.openxmlformats.org/officeDocument/2006/relationships/image" Target="../media/image220.emf"/><Relationship Id="rId5" Type="http://schemas.openxmlformats.org/officeDocument/2006/relationships/image" Target="../media/image217.emf"/><Relationship Id="rId15" Type="http://schemas.openxmlformats.org/officeDocument/2006/relationships/image" Target="../media/image222.emf"/><Relationship Id="rId10" Type="http://schemas.openxmlformats.org/officeDocument/2006/relationships/oleObject" Target="../embeddings/oleObject221.bin"/><Relationship Id="rId4" Type="http://schemas.openxmlformats.org/officeDocument/2006/relationships/oleObject" Target="../embeddings/oleObject218.bin"/><Relationship Id="rId9" Type="http://schemas.openxmlformats.org/officeDocument/2006/relationships/image" Target="../media/image219.emf"/><Relationship Id="rId14" Type="http://schemas.openxmlformats.org/officeDocument/2006/relationships/oleObject" Target="../embeddings/oleObject223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8.bin"/><Relationship Id="rId13" Type="http://schemas.openxmlformats.org/officeDocument/2006/relationships/image" Target="../media/image229.emf"/><Relationship Id="rId18" Type="http://schemas.openxmlformats.org/officeDocument/2006/relationships/oleObject" Target="../embeddings/oleObject233.bin"/><Relationship Id="rId3" Type="http://schemas.openxmlformats.org/officeDocument/2006/relationships/image" Target="../media/image224.emf"/><Relationship Id="rId21" Type="http://schemas.openxmlformats.org/officeDocument/2006/relationships/image" Target="../media/image233.emf"/><Relationship Id="rId7" Type="http://schemas.openxmlformats.org/officeDocument/2006/relationships/image" Target="../media/image226.emf"/><Relationship Id="rId12" Type="http://schemas.openxmlformats.org/officeDocument/2006/relationships/oleObject" Target="../embeddings/oleObject230.bin"/><Relationship Id="rId17" Type="http://schemas.openxmlformats.org/officeDocument/2006/relationships/image" Target="../media/image231.emf"/><Relationship Id="rId2" Type="http://schemas.openxmlformats.org/officeDocument/2006/relationships/oleObject" Target="../embeddings/oleObject225.bin"/><Relationship Id="rId16" Type="http://schemas.openxmlformats.org/officeDocument/2006/relationships/oleObject" Target="../embeddings/oleObject232.bin"/><Relationship Id="rId20" Type="http://schemas.openxmlformats.org/officeDocument/2006/relationships/oleObject" Target="../embeddings/oleObject234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27.bin"/><Relationship Id="rId11" Type="http://schemas.openxmlformats.org/officeDocument/2006/relationships/image" Target="../media/image228.emf"/><Relationship Id="rId5" Type="http://schemas.openxmlformats.org/officeDocument/2006/relationships/image" Target="../media/image225.emf"/><Relationship Id="rId15" Type="http://schemas.openxmlformats.org/officeDocument/2006/relationships/image" Target="../media/image230.emf"/><Relationship Id="rId23" Type="http://schemas.openxmlformats.org/officeDocument/2006/relationships/image" Target="../media/image234.emf"/><Relationship Id="rId10" Type="http://schemas.openxmlformats.org/officeDocument/2006/relationships/oleObject" Target="../embeddings/oleObject229.bin"/><Relationship Id="rId19" Type="http://schemas.openxmlformats.org/officeDocument/2006/relationships/image" Target="../media/image232.emf"/><Relationship Id="rId4" Type="http://schemas.openxmlformats.org/officeDocument/2006/relationships/oleObject" Target="../embeddings/oleObject226.bin"/><Relationship Id="rId9" Type="http://schemas.openxmlformats.org/officeDocument/2006/relationships/image" Target="../media/image227.emf"/><Relationship Id="rId14" Type="http://schemas.openxmlformats.org/officeDocument/2006/relationships/oleObject" Target="../embeddings/oleObject231.bin"/><Relationship Id="rId22" Type="http://schemas.openxmlformats.org/officeDocument/2006/relationships/oleObject" Target="../embeddings/oleObject235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5.emf"/><Relationship Id="rId2" Type="http://schemas.openxmlformats.org/officeDocument/2006/relationships/oleObject" Target="../embeddings/oleObject236.bin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0.bin"/><Relationship Id="rId13" Type="http://schemas.openxmlformats.org/officeDocument/2006/relationships/image" Target="../media/image241.emf"/><Relationship Id="rId18" Type="http://schemas.openxmlformats.org/officeDocument/2006/relationships/oleObject" Target="../embeddings/oleObject245.bin"/><Relationship Id="rId26" Type="http://schemas.openxmlformats.org/officeDocument/2006/relationships/oleObject" Target="../embeddings/oleObject249.bin"/><Relationship Id="rId3" Type="http://schemas.openxmlformats.org/officeDocument/2006/relationships/image" Target="../media/image236.emf"/><Relationship Id="rId21" Type="http://schemas.openxmlformats.org/officeDocument/2006/relationships/image" Target="../media/image245.emf"/><Relationship Id="rId7" Type="http://schemas.openxmlformats.org/officeDocument/2006/relationships/image" Target="../media/image238.emf"/><Relationship Id="rId12" Type="http://schemas.openxmlformats.org/officeDocument/2006/relationships/oleObject" Target="../embeddings/oleObject242.bin"/><Relationship Id="rId17" Type="http://schemas.openxmlformats.org/officeDocument/2006/relationships/image" Target="../media/image243.emf"/><Relationship Id="rId25" Type="http://schemas.openxmlformats.org/officeDocument/2006/relationships/image" Target="../media/image247.emf"/><Relationship Id="rId2" Type="http://schemas.openxmlformats.org/officeDocument/2006/relationships/oleObject" Target="../embeddings/oleObject237.bin"/><Relationship Id="rId16" Type="http://schemas.openxmlformats.org/officeDocument/2006/relationships/oleObject" Target="../embeddings/oleObject244.bin"/><Relationship Id="rId20" Type="http://schemas.openxmlformats.org/officeDocument/2006/relationships/oleObject" Target="../embeddings/oleObject246.bin"/><Relationship Id="rId29" Type="http://schemas.openxmlformats.org/officeDocument/2006/relationships/image" Target="../media/image249.e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39.bin"/><Relationship Id="rId11" Type="http://schemas.openxmlformats.org/officeDocument/2006/relationships/image" Target="../media/image240.emf"/><Relationship Id="rId24" Type="http://schemas.openxmlformats.org/officeDocument/2006/relationships/oleObject" Target="../embeddings/oleObject248.bin"/><Relationship Id="rId5" Type="http://schemas.openxmlformats.org/officeDocument/2006/relationships/image" Target="../media/image237.emf"/><Relationship Id="rId15" Type="http://schemas.openxmlformats.org/officeDocument/2006/relationships/image" Target="../media/image242.emf"/><Relationship Id="rId23" Type="http://schemas.openxmlformats.org/officeDocument/2006/relationships/image" Target="../media/image246.emf"/><Relationship Id="rId28" Type="http://schemas.openxmlformats.org/officeDocument/2006/relationships/oleObject" Target="../embeddings/oleObject250.bin"/><Relationship Id="rId10" Type="http://schemas.openxmlformats.org/officeDocument/2006/relationships/oleObject" Target="../embeddings/oleObject241.bin"/><Relationship Id="rId19" Type="http://schemas.openxmlformats.org/officeDocument/2006/relationships/image" Target="../media/image244.emf"/><Relationship Id="rId31" Type="http://schemas.openxmlformats.org/officeDocument/2006/relationships/image" Target="../media/image250.emf"/><Relationship Id="rId4" Type="http://schemas.openxmlformats.org/officeDocument/2006/relationships/oleObject" Target="../embeddings/oleObject238.bin"/><Relationship Id="rId9" Type="http://schemas.openxmlformats.org/officeDocument/2006/relationships/image" Target="../media/image239.emf"/><Relationship Id="rId14" Type="http://schemas.openxmlformats.org/officeDocument/2006/relationships/oleObject" Target="../embeddings/oleObject243.bin"/><Relationship Id="rId22" Type="http://schemas.openxmlformats.org/officeDocument/2006/relationships/oleObject" Target="../embeddings/oleObject247.bin"/><Relationship Id="rId27" Type="http://schemas.openxmlformats.org/officeDocument/2006/relationships/image" Target="../media/image248.emf"/><Relationship Id="rId30" Type="http://schemas.openxmlformats.org/officeDocument/2006/relationships/oleObject" Target="../embeddings/oleObject251.bin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5.bin"/><Relationship Id="rId13" Type="http://schemas.openxmlformats.org/officeDocument/2006/relationships/image" Target="../media/image256.emf"/><Relationship Id="rId3" Type="http://schemas.openxmlformats.org/officeDocument/2006/relationships/image" Target="../media/image251.emf"/><Relationship Id="rId7" Type="http://schemas.openxmlformats.org/officeDocument/2006/relationships/image" Target="../media/image253.emf"/><Relationship Id="rId12" Type="http://schemas.openxmlformats.org/officeDocument/2006/relationships/oleObject" Target="../embeddings/oleObject257.bin"/><Relationship Id="rId17" Type="http://schemas.openxmlformats.org/officeDocument/2006/relationships/image" Target="../media/image258.emf"/><Relationship Id="rId2" Type="http://schemas.openxmlformats.org/officeDocument/2006/relationships/oleObject" Target="../embeddings/oleObject252.bin"/><Relationship Id="rId16" Type="http://schemas.openxmlformats.org/officeDocument/2006/relationships/oleObject" Target="../embeddings/oleObject25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54.bin"/><Relationship Id="rId11" Type="http://schemas.openxmlformats.org/officeDocument/2006/relationships/image" Target="../media/image255.emf"/><Relationship Id="rId5" Type="http://schemas.openxmlformats.org/officeDocument/2006/relationships/image" Target="../media/image252.emf"/><Relationship Id="rId15" Type="http://schemas.openxmlformats.org/officeDocument/2006/relationships/image" Target="../media/image257.emf"/><Relationship Id="rId10" Type="http://schemas.openxmlformats.org/officeDocument/2006/relationships/oleObject" Target="../embeddings/oleObject256.bin"/><Relationship Id="rId4" Type="http://schemas.openxmlformats.org/officeDocument/2006/relationships/oleObject" Target="../embeddings/oleObject253.bin"/><Relationship Id="rId9" Type="http://schemas.openxmlformats.org/officeDocument/2006/relationships/image" Target="../media/image254.emf"/><Relationship Id="rId14" Type="http://schemas.openxmlformats.org/officeDocument/2006/relationships/oleObject" Target="../embeddings/oleObject258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63.bin"/><Relationship Id="rId13" Type="http://schemas.openxmlformats.org/officeDocument/2006/relationships/image" Target="../media/image264.emf"/><Relationship Id="rId18" Type="http://schemas.openxmlformats.org/officeDocument/2006/relationships/oleObject" Target="../embeddings/oleObject268.bin"/><Relationship Id="rId26" Type="http://schemas.openxmlformats.org/officeDocument/2006/relationships/oleObject" Target="../embeddings/oleObject272.bin"/><Relationship Id="rId3" Type="http://schemas.openxmlformats.org/officeDocument/2006/relationships/image" Target="../media/image259.emf"/><Relationship Id="rId21" Type="http://schemas.openxmlformats.org/officeDocument/2006/relationships/image" Target="../media/image268.emf"/><Relationship Id="rId7" Type="http://schemas.openxmlformats.org/officeDocument/2006/relationships/image" Target="../media/image261.emf"/><Relationship Id="rId12" Type="http://schemas.openxmlformats.org/officeDocument/2006/relationships/oleObject" Target="../embeddings/oleObject265.bin"/><Relationship Id="rId17" Type="http://schemas.openxmlformats.org/officeDocument/2006/relationships/image" Target="../media/image266.emf"/><Relationship Id="rId25" Type="http://schemas.openxmlformats.org/officeDocument/2006/relationships/image" Target="../media/image270.emf"/><Relationship Id="rId2" Type="http://schemas.openxmlformats.org/officeDocument/2006/relationships/oleObject" Target="../embeddings/oleObject260.bin"/><Relationship Id="rId16" Type="http://schemas.openxmlformats.org/officeDocument/2006/relationships/oleObject" Target="../embeddings/oleObject267.bin"/><Relationship Id="rId20" Type="http://schemas.openxmlformats.org/officeDocument/2006/relationships/oleObject" Target="../embeddings/oleObject269.bin"/><Relationship Id="rId29" Type="http://schemas.openxmlformats.org/officeDocument/2006/relationships/image" Target="../media/image272.e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62.bin"/><Relationship Id="rId11" Type="http://schemas.openxmlformats.org/officeDocument/2006/relationships/image" Target="../media/image263.emf"/><Relationship Id="rId24" Type="http://schemas.openxmlformats.org/officeDocument/2006/relationships/oleObject" Target="../embeddings/oleObject271.bin"/><Relationship Id="rId5" Type="http://schemas.openxmlformats.org/officeDocument/2006/relationships/image" Target="../media/image260.emf"/><Relationship Id="rId15" Type="http://schemas.openxmlformats.org/officeDocument/2006/relationships/image" Target="../media/image265.emf"/><Relationship Id="rId23" Type="http://schemas.openxmlformats.org/officeDocument/2006/relationships/image" Target="../media/image269.emf"/><Relationship Id="rId28" Type="http://schemas.openxmlformats.org/officeDocument/2006/relationships/oleObject" Target="../embeddings/oleObject273.bin"/><Relationship Id="rId10" Type="http://schemas.openxmlformats.org/officeDocument/2006/relationships/oleObject" Target="../embeddings/oleObject264.bin"/><Relationship Id="rId19" Type="http://schemas.openxmlformats.org/officeDocument/2006/relationships/image" Target="../media/image267.emf"/><Relationship Id="rId4" Type="http://schemas.openxmlformats.org/officeDocument/2006/relationships/oleObject" Target="../embeddings/oleObject261.bin"/><Relationship Id="rId9" Type="http://schemas.openxmlformats.org/officeDocument/2006/relationships/image" Target="../media/image262.emf"/><Relationship Id="rId14" Type="http://schemas.openxmlformats.org/officeDocument/2006/relationships/oleObject" Target="../embeddings/oleObject266.bin"/><Relationship Id="rId22" Type="http://schemas.openxmlformats.org/officeDocument/2006/relationships/oleObject" Target="../embeddings/oleObject270.bin"/><Relationship Id="rId27" Type="http://schemas.openxmlformats.org/officeDocument/2006/relationships/image" Target="../media/image271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7.bin"/><Relationship Id="rId13" Type="http://schemas.openxmlformats.org/officeDocument/2006/relationships/image" Target="../media/image278.emf"/><Relationship Id="rId3" Type="http://schemas.openxmlformats.org/officeDocument/2006/relationships/image" Target="../media/image273.emf"/><Relationship Id="rId7" Type="http://schemas.openxmlformats.org/officeDocument/2006/relationships/image" Target="../media/image275.emf"/><Relationship Id="rId12" Type="http://schemas.openxmlformats.org/officeDocument/2006/relationships/oleObject" Target="../embeddings/oleObject279.bin"/><Relationship Id="rId17" Type="http://schemas.openxmlformats.org/officeDocument/2006/relationships/image" Target="../media/image280.emf"/><Relationship Id="rId2" Type="http://schemas.openxmlformats.org/officeDocument/2006/relationships/oleObject" Target="../embeddings/oleObject274.bin"/><Relationship Id="rId16" Type="http://schemas.openxmlformats.org/officeDocument/2006/relationships/oleObject" Target="../embeddings/oleObject28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76.bin"/><Relationship Id="rId11" Type="http://schemas.openxmlformats.org/officeDocument/2006/relationships/image" Target="../media/image277.emf"/><Relationship Id="rId5" Type="http://schemas.openxmlformats.org/officeDocument/2006/relationships/image" Target="../media/image274.emf"/><Relationship Id="rId15" Type="http://schemas.openxmlformats.org/officeDocument/2006/relationships/image" Target="../media/image279.emf"/><Relationship Id="rId10" Type="http://schemas.openxmlformats.org/officeDocument/2006/relationships/oleObject" Target="../embeddings/oleObject278.bin"/><Relationship Id="rId4" Type="http://schemas.openxmlformats.org/officeDocument/2006/relationships/oleObject" Target="../embeddings/oleObject275.bin"/><Relationship Id="rId9" Type="http://schemas.openxmlformats.org/officeDocument/2006/relationships/image" Target="../media/image276.emf"/><Relationship Id="rId14" Type="http://schemas.openxmlformats.org/officeDocument/2006/relationships/oleObject" Target="../embeddings/oleObject280.bin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13" Type="http://schemas.openxmlformats.org/officeDocument/2006/relationships/image" Target="../media/image22.emf"/><Relationship Id="rId18" Type="http://schemas.openxmlformats.org/officeDocument/2006/relationships/oleObject" Target="../embeddings/oleObject25.bin"/><Relationship Id="rId26" Type="http://schemas.openxmlformats.org/officeDocument/2006/relationships/oleObject" Target="../embeddings/oleObject29.bin"/><Relationship Id="rId3" Type="http://schemas.openxmlformats.org/officeDocument/2006/relationships/image" Target="../media/image17.emf"/><Relationship Id="rId21" Type="http://schemas.openxmlformats.org/officeDocument/2006/relationships/image" Target="../media/image26.emf"/><Relationship Id="rId7" Type="http://schemas.openxmlformats.org/officeDocument/2006/relationships/image" Target="../media/image19.emf"/><Relationship Id="rId12" Type="http://schemas.openxmlformats.org/officeDocument/2006/relationships/oleObject" Target="../embeddings/oleObject22.bin"/><Relationship Id="rId17" Type="http://schemas.openxmlformats.org/officeDocument/2006/relationships/image" Target="../media/image24.emf"/><Relationship Id="rId25" Type="http://schemas.openxmlformats.org/officeDocument/2006/relationships/image" Target="../media/image28.emf"/><Relationship Id="rId2" Type="http://schemas.openxmlformats.org/officeDocument/2006/relationships/oleObject" Target="../embeddings/oleObject17.bin"/><Relationship Id="rId16" Type="http://schemas.openxmlformats.org/officeDocument/2006/relationships/oleObject" Target="../embeddings/oleObject24.bin"/><Relationship Id="rId20" Type="http://schemas.openxmlformats.org/officeDocument/2006/relationships/oleObject" Target="../embeddings/oleObject26.bin"/><Relationship Id="rId29" Type="http://schemas.openxmlformats.org/officeDocument/2006/relationships/image" Target="../media/image30.e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9.bin"/><Relationship Id="rId11" Type="http://schemas.openxmlformats.org/officeDocument/2006/relationships/image" Target="../media/image21.emf"/><Relationship Id="rId24" Type="http://schemas.openxmlformats.org/officeDocument/2006/relationships/oleObject" Target="../embeddings/oleObject28.bin"/><Relationship Id="rId5" Type="http://schemas.openxmlformats.org/officeDocument/2006/relationships/image" Target="../media/image18.emf"/><Relationship Id="rId15" Type="http://schemas.openxmlformats.org/officeDocument/2006/relationships/image" Target="../media/image23.emf"/><Relationship Id="rId23" Type="http://schemas.openxmlformats.org/officeDocument/2006/relationships/image" Target="../media/image27.emf"/><Relationship Id="rId28" Type="http://schemas.openxmlformats.org/officeDocument/2006/relationships/oleObject" Target="../embeddings/oleObject30.bin"/><Relationship Id="rId10" Type="http://schemas.openxmlformats.org/officeDocument/2006/relationships/oleObject" Target="../embeddings/oleObject21.bin"/><Relationship Id="rId19" Type="http://schemas.openxmlformats.org/officeDocument/2006/relationships/image" Target="../media/image25.emf"/><Relationship Id="rId4" Type="http://schemas.openxmlformats.org/officeDocument/2006/relationships/oleObject" Target="../embeddings/oleObject18.bin"/><Relationship Id="rId9" Type="http://schemas.openxmlformats.org/officeDocument/2006/relationships/image" Target="../media/image20.emf"/><Relationship Id="rId14" Type="http://schemas.openxmlformats.org/officeDocument/2006/relationships/oleObject" Target="../embeddings/oleObject23.bin"/><Relationship Id="rId22" Type="http://schemas.openxmlformats.org/officeDocument/2006/relationships/oleObject" Target="../embeddings/oleObject27.bin"/><Relationship Id="rId27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image" Target="../media/image36.emf"/><Relationship Id="rId18" Type="http://schemas.openxmlformats.org/officeDocument/2006/relationships/oleObject" Target="../embeddings/oleObject39.bin"/><Relationship Id="rId26" Type="http://schemas.openxmlformats.org/officeDocument/2006/relationships/oleObject" Target="../embeddings/oleObject43.bin"/><Relationship Id="rId3" Type="http://schemas.openxmlformats.org/officeDocument/2006/relationships/image" Target="../media/image31.emf"/><Relationship Id="rId21" Type="http://schemas.openxmlformats.org/officeDocument/2006/relationships/image" Target="../media/image40.emf"/><Relationship Id="rId7" Type="http://schemas.openxmlformats.org/officeDocument/2006/relationships/image" Target="../media/image33.emf"/><Relationship Id="rId12" Type="http://schemas.openxmlformats.org/officeDocument/2006/relationships/oleObject" Target="../embeddings/oleObject36.bin"/><Relationship Id="rId17" Type="http://schemas.openxmlformats.org/officeDocument/2006/relationships/image" Target="../media/image38.emf"/><Relationship Id="rId25" Type="http://schemas.openxmlformats.org/officeDocument/2006/relationships/image" Target="../media/image42.emf"/><Relationship Id="rId2" Type="http://schemas.openxmlformats.org/officeDocument/2006/relationships/oleObject" Target="../embeddings/oleObject31.bin"/><Relationship Id="rId16" Type="http://schemas.openxmlformats.org/officeDocument/2006/relationships/oleObject" Target="../embeddings/oleObject38.bin"/><Relationship Id="rId20" Type="http://schemas.openxmlformats.org/officeDocument/2006/relationships/oleObject" Target="../embeddings/oleObject40.bin"/><Relationship Id="rId29" Type="http://schemas.openxmlformats.org/officeDocument/2006/relationships/image" Target="../media/image44.e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3.bin"/><Relationship Id="rId11" Type="http://schemas.openxmlformats.org/officeDocument/2006/relationships/image" Target="../media/image35.emf"/><Relationship Id="rId24" Type="http://schemas.openxmlformats.org/officeDocument/2006/relationships/oleObject" Target="../embeddings/oleObject42.bin"/><Relationship Id="rId5" Type="http://schemas.openxmlformats.org/officeDocument/2006/relationships/image" Target="../media/image32.emf"/><Relationship Id="rId15" Type="http://schemas.openxmlformats.org/officeDocument/2006/relationships/image" Target="../media/image37.emf"/><Relationship Id="rId23" Type="http://schemas.openxmlformats.org/officeDocument/2006/relationships/image" Target="../media/image41.emf"/><Relationship Id="rId28" Type="http://schemas.openxmlformats.org/officeDocument/2006/relationships/oleObject" Target="../embeddings/oleObject44.bin"/><Relationship Id="rId10" Type="http://schemas.openxmlformats.org/officeDocument/2006/relationships/oleObject" Target="../embeddings/oleObject35.bin"/><Relationship Id="rId19" Type="http://schemas.openxmlformats.org/officeDocument/2006/relationships/image" Target="../media/image39.emf"/><Relationship Id="rId31" Type="http://schemas.openxmlformats.org/officeDocument/2006/relationships/image" Target="../media/image45.emf"/><Relationship Id="rId4" Type="http://schemas.openxmlformats.org/officeDocument/2006/relationships/oleObject" Target="../embeddings/oleObject32.bin"/><Relationship Id="rId9" Type="http://schemas.openxmlformats.org/officeDocument/2006/relationships/image" Target="../media/image34.emf"/><Relationship Id="rId14" Type="http://schemas.openxmlformats.org/officeDocument/2006/relationships/oleObject" Target="../embeddings/oleObject37.bin"/><Relationship Id="rId22" Type="http://schemas.openxmlformats.org/officeDocument/2006/relationships/oleObject" Target="../embeddings/oleObject41.bin"/><Relationship Id="rId27" Type="http://schemas.openxmlformats.org/officeDocument/2006/relationships/image" Target="../media/image43.emf"/><Relationship Id="rId30" Type="http://schemas.openxmlformats.org/officeDocument/2006/relationships/oleObject" Target="../embeddings/oleObject45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9.bin"/><Relationship Id="rId13" Type="http://schemas.openxmlformats.org/officeDocument/2006/relationships/image" Target="../media/image51.emf"/><Relationship Id="rId18" Type="http://schemas.openxmlformats.org/officeDocument/2006/relationships/oleObject" Target="../embeddings/oleObject54.bin"/><Relationship Id="rId26" Type="http://schemas.openxmlformats.org/officeDocument/2006/relationships/oleObject" Target="../embeddings/oleObject58.bin"/><Relationship Id="rId3" Type="http://schemas.openxmlformats.org/officeDocument/2006/relationships/image" Target="../media/image46.emf"/><Relationship Id="rId21" Type="http://schemas.openxmlformats.org/officeDocument/2006/relationships/image" Target="../media/image55.emf"/><Relationship Id="rId7" Type="http://schemas.openxmlformats.org/officeDocument/2006/relationships/image" Target="../media/image48.emf"/><Relationship Id="rId12" Type="http://schemas.openxmlformats.org/officeDocument/2006/relationships/oleObject" Target="../embeddings/oleObject51.bin"/><Relationship Id="rId17" Type="http://schemas.openxmlformats.org/officeDocument/2006/relationships/image" Target="../media/image53.emf"/><Relationship Id="rId25" Type="http://schemas.openxmlformats.org/officeDocument/2006/relationships/image" Target="../media/image57.emf"/><Relationship Id="rId2" Type="http://schemas.openxmlformats.org/officeDocument/2006/relationships/oleObject" Target="../embeddings/oleObject46.bin"/><Relationship Id="rId16" Type="http://schemas.openxmlformats.org/officeDocument/2006/relationships/oleObject" Target="../embeddings/oleObject53.bin"/><Relationship Id="rId20" Type="http://schemas.openxmlformats.org/officeDocument/2006/relationships/oleObject" Target="../embeddings/oleObject55.bin"/><Relationship Id="rId29" Type="http://schemas.openxmlformats.org/officeDocument/2006/relationships/image" Target="../media/image59.e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48.bin"/><Relationship Id="rId11" Type="http://schemas.openxmlformats.org/officeDocument/2006/relationships/image" Target="../media/image50.emf"/><Relationship Id="rId24" Type="http://schemas.openxmlformats.org/officeDocument/2006/relationships/oleObject" Target="../embeddings/oleObject57.bin"/><Relationship Id="rId5" Type="http://schemas.openxmlformats.org/officeDocument/2006/relationships/image" Target="../media/image47.emf"/><Relationship Id="rId15" Type="http://schemas.openxmlformats.org/officeDocument/2006/relationships/image" Target="../media/image52.emf"/><Relationship Id="rId23" Type="http://schemas.openxmlformats.org/officeDocument/2006/relationships/image" Target="../media/image56.emf"/><Relationship Id="rId28" Type="http://schemas.openxmlformats.org/officeDocument/2006/relationships/oleObject" Target="../embeddings/oleObject59.bin"/><Relationship Id="rId10" Type="http://schemas.openxmlformats.org/officeDocument/2006/relationships/oleObject" Target="../embeddings/oleObject50.bin"/><Relationship Id="rId19" Type="http://schemas.openxmlformats.org/officeDocument/2006/relationships/image" Target="../media/image54.emf"/><Relationship Id="rId31" Type="http://schemas.openxmlformats.org/officeDocument/2006/relationships/image" Target="../media/image60.emf"/><Relationship Id="rId4" Type="http://schemas.openxmlformats.org/officeDocument/2006/relationships/oleObject" Target="../embeddings/oleObject47.bin"/><Relationship Id="rId9" Type="http://schemas.openxmlformats.org/officeDocument/2006/relationships/image" Target="../media/image49.emf"/><Relationship Id="rId14" Type="http://schemas.openxmlformats.org/officeDocument/2006/relationships/oleObject" Target="../embeddings/oleObject52.bin"/><Relationship Id="rId22" Type="http://schemas.openxmlformats.org/officeDocument/2006/relationships/oleObject" Target="../embeddings/oleObject56.bin"/><Relationship Id="rId27" Type="http://schemas.openxmlformats.org/officeDocument/2006/relationships/image" Target="../media/image58.emf"/><Relationship Id="rId30" Type="http://schemas.openxmlformats.org/officeDocument/2006/relationships/oleObject" Target="../embeddings/oleObject60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13" Type="http://schemas.openxmlformats.org/officeDocument/2006/relationships/image" Target="../media/image66.emf"/><Relationship Id="rId18" Type="http://schemas.openxmlformats.org/officeDocument/2006/relationships/oleObject" Target="../embeddings/oleObject69.bin"/><Relationship Id="rId3" Type="http://schemas.openxmlformats.org/officeDocument/2006/relationships/image" Target="../media/image61.emf"/><Relationship Id="rId21" Type="http://schemas.openxmlformats.org/officeDocument/2006/relationships/image" Target="../media/image70.emf"/><Relationship Id="rId7" Type="http://schemas.openxmlformats.org/officeDocument/2006/relationships/image" Target="../media/image63.emf"/><Relationship Id="rId12" Type="http://schemas.openxmlformats.org/officeDocument/2006/relationships/oleObject" Target="../embeddings/oleObject66.bin"/><Relationship Id="rId17" Type="http://schemas.openxmlformats.org/officeDocument/2006/relationships/image" Target="../media/image68.emf"/><Relationship Id="rId25" Type="http://schemas.openxmlformats.org/officeDocument/2006/relationships/image" Target="../media/image72.emf"/><Relationship Id="rId2" Type="http://schemas.openxmlformats.org/officeDocument/2006/relationships/oleObject" Target="../embeddings/oleObject61.bin"/><Relationship Id="rId16" Type="http://schemas.openxmlformats.org/officeDocument/2006/relationships/oleObject" Target="../embeddings/oleObject68.bin"/><Relationship Id="rId20" Type="http://schemas.openxmlformats.org/officeDocument/2006/relationships/oleObject" Target="../embeddings/oleObject70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63.bin"/><Relationship Id="rId11" Type="http://schemas.openxmlformats.org/officeDocument/2006/relationships/image" Target="../media/image65.emf"/><Relationship Id="rId24" Type="http://schemas.openxmlformats.org/officeDocument/2006/relationships/oleObject" Target="../embeddings/oleObject72.bin"/><Relationship Id="rId5" Type="http://schemas.openxmlformats.org/officeDocument/2006/relationships/image" Target="../media/image62.emf"/><Relationship Id="rId15" Type="http://schemas.openxmlformats.org/officeDocument/2006/relationships/image" Target="../media/image67.emf"/><Relationship Id="rId23" Type="http://schemas.openxmlformats.org/officeDocument/2006/relationships/image" Target="../media/image71.emf"/><Relationship Id="rId10" Type="http://schemas.openxmlformats.org/officeDocument/2006/relationships/oleObject" Target="../embeddings/oleObject65.bin"/><Relationship Id="rId19" Type="http://schemas.openxmlformats.org/officeDocument/2006/relationships/image" Target="../media/image69.emf"/><Relationship Id="rId4" Type="http://schemas.openxmlformats.org/officeDocument/2006/relationships/oleObject" Target="../embeddings/oleObject62.bin"/><Relationship Id="rId9" Type="http://schemas.openxmlformats.org/officeDocument/2006/relationships/image" Target="../media/image64.emf"/><Relationship Id="rId14" Type="http://schemas.openxmlformats.org/officeDocument/2006/relationships/oleObject" Target="../embeddings/oleObject67.bin"/><Relationship Id="rId22" Type="http://schemas.openxmlformats.org/officeDocument/2006/relationships/oleObject" Target="../embeddings/oleObject71.bin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9.bin"/><Relationship Id="rId18" Type="http://schemas.openxmlformats.org/officeDocument/2006/relationships/image" Target="../media/image80.emf"/><Relationship Id="rId26" Type="http://schemas.openxmlformats.org/officeDocument/2006/relationships/image" Target="../media/image84.emf"/><Relationship Id="rId3" Type="http://schemas.openxmlformats.org/officeDocument/2006/relationships/image" Target="../media/image73.emf"/><Relationship Id="rId21" Type="http://schemas.openxmlformats.org/officeDocument/2006/relationships/oleObject" Target="../embeddings/oleObject83.bin"/><Relationship Id="rId34" Type="http://schemas.openxmlformats.org/officeDocument/2006/relationships/image" Target="../media/image88.emf"/><Relationship Id="rId7" Type="http://schemas.openxmlformats.org/officeDocument/2006/relationships/image" Target="../media/image75.emf"/><Relationship Id="rId12" Type="http://schemas.openxmlformats.org/officeDocument/2006/relationships/image" Target="../media/image77.emf"/><Relationship Id="rId17" Type="http://schemas.openxmlformats.org/officeDocument/2006/relationships/oleObject" Target="../embeddings/oleObject81.bin"/><Relationship Id="rId25" Type="http://schemas.openxmlformats.org/officeDocument/2006/relationships/oleObject" Target="../embeddings/oleObject85.bin"/><Relationship Id="rId33" Type="http://schemas.openxmlformats.org/officeDocument/2006/relationships/oleObject" Target="../embeddings/oleObject89.bin"/><Relationship Id="rId2" Type="http://schemas.openxmlformats.org/officeDocument/2006/relationships/oleObject" Target="../embeddings/oleObject73.bin"/><Relationship Id="rId16" Type="http://schemas.openxmlformats.org/officeDocument/2006/relationships/image" Target="../media/image79.emf"/><Relationship Id="rId20" Type="http://schemas.openxmlformats.org/officeDocument/2006/relationships/image" Target="../media/image81.emf"/><Relationship Id="rId29" Type="http://schemas.openxmlformats.org/officeDocument/2006/relationships/oleObject" Target="../embeddings/oleObject8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75.bin"/><Relationship Id="rId11" Type="http://schemas.openxmlformats.org/officeDocument/2006/relationships/oleObject" Target="../embeddings/oleObject78.bin"/><Relationship Id="rId24" Type="http://schemas.openxmlformats.org/officeDocument/2006/relationships/image" Target="../media/image83.emf"/><Relationship Id="rId32" Type="http://schemas.openxmlformats.org/officeDocument/2006/relationships/image" Target="../media/image87.emf"/><Relationship Id="rId5" Type="http://schemas.openxmlformats.org/officeDocument/2006/relationships/image" Target="../media/image74.emf"/><Relationship Id="rId15" Type="http://schemas.openxmlformats.org/officeDocument/2006/relationships/oleObject" Target="../embeddings/oleObject80.bin"/><Relationship Id="rId23" Type="http://schemas.openxmlformats.org/officeDocument/2006/relationships/oleObject" Target="../embeddings/oleObject84.bin"/><Relationship Id="rId28" Type="http://schemas.openxmlformats.org/officeDocument/2006/relationships/image" Target="../media/image85.emf"/><Relationship Id="rId10" Type="http://schemas.openxmlformats.org/officeDocument/2006/relationships/oleObject" Target="../embeddings/oleObject77.bin"/><Relationship Id="rId19" Type="http://schemas.openxmlformats.org/officeDocument/2006/relationships/oleObject" Target="../embeddings/oleObject82.bin"/><Relationship Id="rId31" Type="http://schemas.openxmlformats.org/officeDocument/2006/relationships/oleObject" Target="../embeddings/oleObject88.bin"/><Relationship Id="rId4" Type="http://schemas.openxmlformats.org/officeDocument/2006/relationships/oleObject" Target="../embeddings/oleObject74.bin"/><Relationship Id="rId9" Type="http://schemas.openxmlformats.org/officeDocument/2006/relationships/image" Target="../media/image76.emf"/><Relationship Id="rId14" Type="http://schemas.openxmlformats.org/officeDocument/2006/relationships/image" Target="../media/image78.emf"/><Relationship Id="rId22" Type="http://schemas.openxmlformats.org/officeDocument/2006/relationships/image" Target="../media/image82.emf"/><Relationship Id="rId27" Type="http://schemas.openxmlformats.org/officeDocument/2006/relationships/oleObject" Target="../embeddings/oleObject86.bin"/><Relationship Id="rId30" Type="http://schemas.openxmlformats.org/officeDocument/2006/relationships/image" Target="../media/image86.emf"/><Relationship Id="rId8" Type="http://schemas.openxmlformats.org/officeDocument/2006/relationships/oleObject" Target="../embeddings/oleObject76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3.bin"/><Relationship Id="rId13" Type="http://schemas.openxmlformats.org/officeDocument/2006/relationships/image" Target="../media/image94.emf"/><Relationship Id="rId18" Type="http://schemas.openxmlformats.org/officeDocument/2006/relationships/oleObject" Target="../embeddings/oleObject98.bin"/><Relationship Id="rId3" Type="http://schemas.openxmlformats.org/officeDocument/2006/relationships/image" Target="../media/image89.emf"/><Relationship Id="rId21" Type="http://schemas.openxmlformats.org/officeDocument/2006/relationships/image" Target="../media/image98.emf"/><Relationship Id="rId7" Type="http://schemas.openxmlformats.org/officeDocument/2006/relationships/image" Target="../media/image91.emf"/><Relationship Id="rId12" Type="http://schemas.openxmlformats.org/officeDocument/2006/relationships/oleObject" Target="../embeddings/oleObject95.bin"/><Relationship Id="rId17" Type="http://schemas.openxmlformats.org/officeDocument/2006/relationships/image" Target="../media/image96.emf"/><Relationship Id="rId2" Type="http://schemas.openxmlformats.org/officeDocument/2006/relationships/oleObject" Target="../embeddings/oleObject90.bin"/><Relationship Id="rId16" Type="http://schemas.openxmlformats.org/officeDocument/2006/relationships/oleObject" Target="../embeddings/oleObject97.bin"/><Relationship Id="rId20" Type="http://schemas.openxmlformats.org/officeDocument/2006/relationships/oleObject" Target="../embeddings/oleObject9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92.bin"/><Relationship Id="rId11" Type="http://schemas.openxmlformats.org/officeDocument/2006/relationships/image" Target="../media/image93.emf"/><Relationship Id="rId5" Type="http://schemas.openxmlformats.org/officeDocument/2006/relationships/image" Target="../media/image90.emf"/><Relationship Id="rId15" Type="http://schemas.openxmlformats.org/officeDocument/2006/relationships/image" Target="../media/image95.emf"/><Relationship Id="rId10" Type="http://schemas.openxmlformats.org/officeDocument/2006/relationships/oleObject" Target="../embeddings/oleObject94.bin"/><Relationship Id="rId19" Type="http://schemas.openxmlformats.org/officeDocument/2006/relationships/image" Target="../media/image97.emf"/><Relationship Id="rId4" Type="http://schemas.openxmlformats.org/officeDocument/2006/relationships/oleObject" Target="../embeddings/oleObject91.bin"/><Relationship Id="rId9" Type="http://schemas.openxmlformats.org/officeDocument/2006/relationships/image" Target="../media/image92.emf"/><Relationship Id="rId14" Type="http://schemas.openxmlformats.org/officeDocument/2006/relationships/oleObject" Target="../embeddings/oleObject96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3.bin"/><Relationship Id="rId13" Type="http://schemas.openxmlformats.org/officeDocument/2006/relationships/image" Target="../media/image104.emf"/><Relationship Id="rId18" Type="http://schemas.openxmlformats.org/officeDocument/2006/relationships/oleObject" Target="../embeddings/oleObject108.bin"/><Relationship Id="rId26" Type="http://schemas.openxmlformats.org/officeDocument/2006/relationships/oleObject" Target="../embeddings/oleObject112.bin"/><Relationship Id="rId3" Type="http://schemas.openxmlformats.org/officeDocument/2006/relationships/image" Target="../media/image99.emf"/><Relationship Id="rId21" Type="http://schemas.openxmlformats.org/officeDocument/2006/relationships/image" Target="../media/image108.emf"/><Relationship Id="rId7" Type="http://schemas.openxmlformats.org/officeDocument/2006/relationships/image" Target="../media/image101.emf"/><Relationship Id="rId12" Type="http://schemas.openxmlformats.org/officeDocument/2006/relationships/oleObject" Target="../embeddings/oleObject105.bin"/><Relationship Id="rId17" Type="http://schemas.openxmlformats.org/officeDocument/2006/relationships/image" Target="../media/image106.emf"/><Relationship Id="rId25" Type="http://schemas.openxmlformats.org/officeDocument/2006/relationships/image" Target="../media/image110.emf"/><Relationship Id="rId2" Type="http://schemas.openxmlformats.org/officeDocument/2006/relationships/oleObject" Target="../embeddings/oleObject100.bin"/><Relationship Id="rId16" Type="http://schemas.openxmlformats.org/officeDocument/2006/relationships/oleObject" Target="../embeddings/oleObject107.bin"/><Relationship Id="rId20" Type="http://schemas.openxmlformats.org/officeDocument/2006/relationships/oleObject" Target="../embeddings/oleObject109.bin"/><Relationship Id="rId29" Type="http://schemas.openxmlformats.org/officeDocument/2006/relationships/image" Target="../media/image112.emf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02.bin"/><Relationship Id="rId11" Type="http://schemas.openxmlformats.org/officeDocument/2006/relationships/image" Target="../media/image103.emf"/><Relationship Id="rId24" Type="http://schemas.openxmlformats.org/officeDocument/2006/relationships/oleObject" Target="../embeddings/oleObject111.bin"/><Relationship Id="rId5" Type="http://schemas.openxmlformats.org/officeDocument/2006/relationships/image" Target="../media/image100.emf"/><Relationship Id="rId15" Type="http://schemas.openxmlformats.org/officeDocument/2006/relationships/image" Target="../media/image105.emf"/><Relationship Id="rId23" Type="http://schemas.openxmlformats.org/officeDocument/2006/relationships/image" Target="../media/image109.emf"/><Relationship Id="rId28" Type="http://schemas.openxmlformats.org/officeDocument/2006/relationships/oleObject" Target="../embeddings/oleObject113.bin"/><Relationship Id="rId10" Type="http://schemas.openxmlformats.org/officeDocument/2006/relationships/oleObject" Target="../embeddings/oleObject104.bin"/><Relationship Id="rId19" Type="http://schemas.openxmlformats.org/officeDocument/2006/relationships/image" Target="../media/image107.emf"/><Relationship Id="rId4" Type="http://schemas.openxmlformats.org/officeDocument/2006/relationships/oleObject" Target="../embeddings/oleObject101.bin"/><Relationship Id="rId9" Type="http://schemas.openxmlformats.org/officeDocument/2006/relationships/image" Target="../media/image102.emf"/><Relationship Id="rId14" Type="http://schemas.openxmlformats.org/officeDocument/2006/relationships/oleObject" Target="../embeddings/oleObject106.bin"/><Relationship Id="rId22" Type="http://schemas.openxmlformats.org/officeDocument/2006/relationships/oleObject" Target="../embeddings/oleObject110.bin"/><Relationship Id="rId27" Type="http://schemas.openxmlformats.org/officeDocument/2006/relationships/image" Target="../media/image1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1">
            <a:extLst>
              <a:ext uri="{FF2B5EF4-FFF2-40B4-BE49-F238E27FC236}">
                <a16:creationId xmlns:a16="http://schemas.microsoft.com/office/drawing/2014/main" id="{B227261B-1EF9-4301-B364-08006AA16E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71675"/>
            <a:ext cx="9144000" cy="49133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38100" cmpd="dbl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483" name="Rectangle 86">
            <a:extLst>
              <a:ext uri="{FF2B5EF4-FFF2-40B4-BE49-F238E27FC236}">
                <a16:creationId xmlns:a16="http://schemas.microsoft.com/office/drawing/2014/main" id="{18A7B283-3EB2-48FB-9714-6508B1F1B8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2057400"/>
          </a:xfrm>
          <a:prstGeom prst="rect">
            <a:avLst/>
          </a:prstGeom>
          <a:solidFill>
            <a:schemeClr val="accent1"/>
          </a:solidFill>
          <a:ln w="38100" cmpd="dbl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0484" name="Text Box 62">
            <a:hlinkClick r:id="rId2" action="ppaction://hlinksldjump"/>
            <a:extLst>
              <a:ext uri="{FF2B5EF4-FFF2-40B4-BE49-F238E27FC236}">
                <a16:creationId xmlns:a16="http://schemas.microsoft.com/office/drawing/2014/main" id="{D19C4985-CC69-4CEE-91D6-F103D05422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3068638"/>
            <a:ext cx="38100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3200" b="1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二、微分运算法则</a:t>
            </a:r>
          </a:p>
        </p:txBody>
      </p:sp>
      <p:sp>
        <p:nvSpPr>
          <p:cNvPr id="20485" name="Text Box 63">
            <a:hlinkClick r:id="rId3" action="ppaction://hlinksldjump"/>
            <a:extLst>
              <a:ext uri="{FF2B5EF4-FFF2-40B4-BE49-F238E27FC236}">
                <a16:creationId xmlns:a16="http://schemas.microsoft.com/office/drawing/2014/main" id="{B661F97A-4761-4697-A49D-1E1CC05C0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8538" y="4505325"/>
            <a:ext cx="6019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3200" b="1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四、微分在近似计算中的应用</a:t>
            </a:r>
          </a:p>
        </p:txBody>
      </p:sp>
      <p:sp>
        <p:nvSpPr>
          <p:cNvPr id="20486" name="Text Box 64">
            <a:hlinkClick r:id="rId4" action="ppaction://hlinksldjump"/>
            <a:extLst>
              <a:ext uri="{FF2B5EF4-FFF2-40B4-BE49-F238E27FC236}">
                <a16:creationId xmlns:a16="http://schemas.microsoft.com/office/drawing/2014/main" id="{7A1796C0-0A67-449B-B24C-9203735D67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8538" y="5226050"/>
            <a:ext cx="6019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3200" b="1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五、微分在估计误差中的应用</a:t>
            </a:r>
          </a:p>
        </p:txBody>
      </p:sp>
      <p:sp>
        <p:nvSpPr>
          <p:cNvPr id="20487" name="Rectangle 2">
            <a:extLst>
              <a:ext uri="{FF2B5EF4-FFF2-40B4-BE49-F238E27FC236}">
                <a16:creationId xmlns:a16="http://schemas.microsoft.com/office/drawing/2014/main" id="{D03437C4-731F-4CDB-A23D-A4D6A1BF75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95400" y="284163"/>
            <a:ext cx="2133600" cy="990600"/>
          </a:xfrm>
        </p:spPr>
        <p:txBody>
          <a:bodyPr/>
          <a:lstStyle/>
          <a:p>
            <a:pPr eaLnBrk="1" hangingPunct="1"/>
            <a:r>
              <a:rPr lang="zh-CN" altLang="en-US" sz="480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第五节</a:t>
            </a:r>
          </a:p>
        </p:txBody>
      </p:sp>
      <p:sp>
        <p:nvSpPr>
          <p:cNvPr id="20488" name="Text Box 61">
            <a:hlinkClick r:id="rId5" action="ppaction://hlinksldjump"/>
            <a:extLst>
              <a:ext uri="{FF2B5EF4-FFF2-40B4-BE49-F238E27FC236}">
                <a16:creationId xmlns:a16="http://schemas.microsoft.com/office/drawing/2014/main" id="{90EE39F6-314E-439E-A255-603397BBDC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2349500"/>
            <a:ext cx="35814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3200" b="1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一、微分的概念 </a:t>
            </a:r>
          </a:p>
        </p:txBody>
      </p:sp>
      <p:sp>
        <p:nvSpPr>
          <p:cNvPr id="20489" name="Text Box 83">
            <a:extLst>
              <a:ext uri="{FF2B5EF4-FFF2-40B4-BE49-F238E27FC236}">
                <a16:creationId xmlns:a16="http://schemas.microsoft.com/office/drawing/2014/main" id="{645C7BBF-45F9-4DCC-8A92-0C91283818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35375" y="1125538"/>
            <a:ext cx="1878013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480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微   分</a:t>
            </a:r>
          </a:p>
        </p:txBody>
      </p:sp>
      <p:sp>
        <p:nvSpPr>
          <p:cNvPr id="20490" name="Text Box 87">
            <a:extLst>
              <a:ext uri="{FF2B5EF4-FFF2-40B4-BE49-F238E27FC236}">
                <a16:creationId xmlns:a16="http://schemas.microsoft.com/office/drawing/2014/main" id="{47CBC0AD-21AA-49B3-AA95-32DADFFF53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9825" y="250825"/>
            <a:ext cx="1438275" cy="528638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accent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第三章</a:t>
            </a:r>
            <a:r>
              <a:rPr lang="zh-CN" altLang="en-US" sz="2800">
                <a:solidFill>
                  <a:schemeClr val="accent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</a:p>
        </p:txBody>
      </p:sp>
      <p:sp>
        <p:nvSpPr>
          <p:cNvPr id="20491" name="Text Box 62">
            <a:hlinkClick r:id="rId2" action="ppaction://hlinksldjump"/>
            <a:extLst>
              <a:ext uri="{FF2B5EF4-FFF2-40B4-BE49-F238E27FC236}">
                <a16:creationId xmlns:a16="http://schemas.microsoft.com/office/drawing/2014/main" id="{E741B3AD-9AC7-45C1-AA1B-4B1DB9BD57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8538" y="3770313"/>
            <a:ext cx="3810000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3200" b="1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三、高阶微分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378FDD7C-69E5-46F8-8544-8DE50FAAFE2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595313"/>
            <a:ext cx="1219200" cy="5334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例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</a:p>
        </p:txBody>
      </p:sp>
      <p:graphicFrame>
        <p:nvGraphicFramePr>
          <p:cNvPr id="29699" name="Object 3">
            <a:extLst>
              <a:ext uri="{FF2B5EF4-FFF2-40B4-BE49-F238E27FC236}">
                <a16:creationId xmlns:a16="http://schemas.microsoft.com/office/drawing/2014/main" id="{FB5212F1-CB0E-4D30-96A3-148F34DA604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03350" y="384175"/>
          <a:ext cx="1944688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771427" imgH="333285" progId="Equation.3">
                  <p:embed/>
                </p:oleObj>
              </mc:Choice>
              <mc:Fallback>
                <p:oleObj name="公式" r:id="rId2" imgW="771427" imgH="333285" progId="Equation.3">
                  <p:embed/>
                  <p:pic>
                    <p:nvPicPr>
                      <p:cNvPr id="29699" name="Object 3">
                        <a:extLst>
                          <a:ext uri="{FF2B5EF4-FFF2-40B4-BE49-F238E27FC236}">
                            <a16:creationId xmlns:a16="http://schemas.microsoft.com/office/drawing/2014/main" id="{FB5212F1-CB0E-4D30-96A3-148F34DA604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3350" y="384175"/>
                        <a:ext cx="1944688" cy="981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700" name="Text Box 4">
            <a:extLst>
              <a:ext uri="{FF2B5EF4-FFF2-40B4-BE49-F238E27FC236}">
                <a16:creationId xmlns:a16="http://schemas.microsoft.com/office/drawing/2014/main" id="{667CEA5C-1F24-48C3-87EE-C36F3C96C0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0900" y="573088"/>
            <a:ext cx="838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求 </a:t>
            </a:r>
          </a:p>
        </p:txBody>
      </p:sp>
      <p:graphicFrame>
        <p:nvGraphicFramePr>
          <p:cNvPr id="29701" name="Object 5">
            <a:extLst>
              <a:ext uri="{FF2B5EF4-FFF2-40B4-BE49-F238E27FC236}">
                <a16:creationId xmlns:a16="http://schemas.microsoft.com/office/drawing/2014/main" id="{50D55CF6-2E34-4A20-89F8-DF20EE5C20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24300" y="642938"/>
          <a:ext cx="511175" cy="44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52573" imgH="295404" progId="Equation.3">
                  <p:embed/>
                </p:oleObj>
              </mc:Choice>
              <mc:Fallback>
                <p:oleObj r:id="rId4" imgW="352573" imgH="295404" progId="Equation.3">
                  <p:embed/>
                  <p:pic>
                    <p:nvPicPr>
                      <p:cNvPr id="29701" name="Object 5">
                        <a:extLst>
                          <a:ext uri="{FF2B5EF4-FFF2-40B4-BE49-F238E27FC236}">
                            <a16:creationId xmlns:a16="http://schemas.microsoft.com/office/drawing/2014/main" id="{50D55CF6-2E34-4A20-89F8-DF20EE5C20A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4300" y="642938"/>
                        <a:ext cx="511175" cy="442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8" name="Text Box 6">
            <a:extLst>
              <a:ext uri="{FF2B5EF4-FFF2-40B4-BE49-F238E27FC236}">
                <a16:creationId xmlns:a16="http://schemas.microsoft.com/office/drawing/2014/main" id="{A96ED889-3865-45E9-AF64-D6B8E6B819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1628775"/>
            <a:ext cx="914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解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13319" name="Object 7">
            <a:extLst>
              <a:ext uri="{FF2B5EF4-FFF2-40B4-BE49-F238E27FC236}">
                <a16:creationId xmlns:a16="http://schemas.microsoft.com/office/drawing/2014/main" id="{C554B44C-83F1-47FC-8542-1791D9F133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46238" y="1412875"/>
          <a:ext cx="2200275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847772" imgH="333285" progId="Equation.3">
                  <p:embed/>
                </p:oleObj>
              </mc:Choice>
              <mc:Fallback>
                <p:oleObj name="公式" r:id="rId6" imgW="847772" imgH="333285" progId="Equation.3">
                  <p:embed/>
                  <p:pic>
                    <p:nvPicPr>
                      <p:cNvPr id="13319" name="Object 7">
                        <a:extLst>
                          <a:ext uri="{FF2B5EF4-FFF2-40B4-BE49-F238E27FC236}">
                            <a16:creationId xmlns:a16="http://schemas.microsoft.com/office/drawing/2014/main" id="{C554B44C-83F1-47FC-8542-1791D9F133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46238" y="1412875"/>
                        <a:ext cx="2200275" cy="98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1" name="Object 9">
            <a:extLst>
              <a:ext uri="{FF2B5EF4-FFF2-40B4-BE49-F238E27FC236}">
                <a16:creationId xmlns:a16="http://schemas.microsoft.com/office/drawing/2014/main" id="{9D0B6EBC-36B3-46B9-AF00-F81600B854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27250" y="2492375"/>
          <a:ext cx="5329238" cy="1116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2276457" imgH="409742" progId="Equation.3">
                  <p:embed/>
                </p:oleObj>
              </mc:Choice>
              <mc:Fallback>
                <p:oleObj name="公式" r:id="rId8" imgW="2276457" imgH="409742" progId="Equation.3">
                  <p:embed/>
                  <p:pic>
                    <p:nvPicPr>
                      <p:cNvPr id="13321" name="Object 9">
                        <a:extLst>
                          <a:ext uri="{FF2B5EF4-FFF2-40B4-BE49-F238E27FC236}">
                            <a16:creationId xmlns:a16="http://schemas.microsoft.com/office/drawing/2014/main" id="{9D0B6EBC-36B3-46B9-AF00-F81600B8545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27250" y="2492375"/>
                        <a:ext cx="5329238" cy="1116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D2F73273-F280-434E-A414-560EAA5A00D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14550" y="3644900"/>
          <a:ext cx="4724400" cy="1322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0" imgW="2009945" imgH="495236" progId="Equation.3">
                  <p:embed/>
                </p:oleObj>
              </mc:Choice>
              <mc:Fallback>
                <p:oleObj name="公式" r:id="rId10" imgW="2009945" imgH="495236" progId="Equation.3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D2F73273-F280-434E-A414-560EAA5A00D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4550" y="3644900"/>
                        <a:ext cx="4724400" cy="1322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CDA4C4AE-E2DA-4FD0-BB6C-2A44A55D1E0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24075" y="5084763"/>
          <a:ext cx="2708275" cy="1030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2" imgW="1114284" imgH="371514" progId="Equation.3">
                  <p:embed/>
                </p:oleObj>
              </mc:Choice>
              <mc:Fallback>
                <p:oleObj name="公式" r:id="rId12" imgW="1114284" imgH="371514" progId="Equation.3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CDA4C4AE-E2DA-4FD0-BB6C-2A44A55D1E0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24075" y="5084763"/>
                        <a:ext cx="2708275" cy="1030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D7147E72-A4C4-41CA-A833-8318F208E4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604838"/>
            <a:ext cx="1219200" cy="5334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例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</a:p>
        </p:txBody>
      </p:sp>
      <p:graphicFrame>
        <p:nvGraphicFramePr>
          <p:cNvPr id="30723" name="Object 3">
            <a:extLst>
              <a:ext uri="{FF2B5EF4-FFF2-40B4-BE49-F238E27FC236}">
                <a16:creationId xmlns:a16="http://schemas.microsoft.com/office/drawing/2014/main" id="{F0709D9B-A475-4628-A7B3-50CB3492E2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0" y="469900"/>
          <a:ext cx="2286000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314629" imgH="504967" progId="Equation.3">
                  <p:embed/>
                </p:oleObj>
              </mc:Choice>
              <mc:Fallback>
                <p:oleObj r:id="rId2" imgW="2314629" imgH="504967" progId="Equation.3">
                  <p:embed/>
                  <p:pic>
                    <p:nvPicPr>
                      <p:cNvPr id="30723" name="Object 3">
                        <a:extLst>
                          <a:ext uri="{FF2B5EF4-FFF2-40B4-BE49-F238E27FC236}">
                            <a16:creationId xmlns:a16="http://schemas.microsoft.com/office/drawing/2014/main" id="{F0709D9B-A475-4628-A7B3-50CB3492E21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469900"/>
                        <a:ext cx="2286000" cy="596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24" name="Text Box 4">
            <a:extLst>
              <a:ext uri="{FF2B5EF4-FFF2-40B4-BE49-F238E27FC236}">
                <a16:creationId xmlns:a16="http://schemas.microsoft.com/office/drawing/2014/main" id="{A7A62050-55F7-44C7-B09F-3911A500FE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573088"/>
            <a:ext cx="838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求 </a:t>
            </a:r>
          </a:p>
        </p:txBody>
      </p:sp>
      <p:graphicFrame>
        <p:nvGraphicFramePr>
          <p:cNvPr id="30725" name="Object 5">
            <a:extLst>
              <a:ext uri="{FF2B5EF4-FFF2-40B4-BE49-F238E27FC236}">
                <a16:creationId xmlns:a16="http://schemas.microsoft.com/office/drawing/2014/main" id="{6AD9FF6C-08ED-4EF0-8E53-5B5A145FE6F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8163" y="649288"/>
          <a:ext cx="511175" cy="44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52573" imgH="295404" progId="Equation.3">
                  <p:embed/>
                </p:oleObj>
              </mc:Choice>
              <mc:Fallback>
                <p:oleObj r:id="rId4" imgW="352573" imgH="295404" progId="Equation.3">
                  <p:embed/>
                  <p:pic>
                    <p:nvPicPr>
                      <p:cNvPr id="30725" name="Object 5">
                        <a:extLst>
                          <a:ext uri="{FF2B5EF4-FFF2-40B4-BE49-F238E27FC236}">
                            <a16:creationId xmlns:a16="http://schemas.microsoft.com/office/drawing/2014/main" id="{6AD9FF6C-08ED-4EF0-8E53-5B5A145FE6F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8163" y="649288"/>
                        <a:ext cx="511175" cy="442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18" name="Text Box 6">
            <a:extLst>
              <a:ext uri="{FF2B5EF4-FFF2-40B4-BE49-F238E27FC236}">
                <a16:creationId xmlns:a16="http://schemas.microsoft.com/office/drawing/2014/main" id="{0FB6B9D7-CF50-4175-B26D-EBD7205DA5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338" y="1371600"/>
            <a:ext cx="914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解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13319" name="Object 7">
            <a:extLst>
              <a:ext uri="{FF2B5EF4-FFF2-40B4-BE49-F238E27FC236}">
                <a16:creationId xmlns:a16="http://schemas.microsoft.com/office/drawing/2014/main" id="{61AFA4FD-9EC5-4811-9E99-D8266041DD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52600" y="1250950"/>
          <a:ext cx="17653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752455" imgH="895247" progId="Equation.3">
                  <p:embed/>
                </p:oleObj>
              </mc:Choice>
              <mc:Fallback>
                <p:oleObj r:id="rId6" imgW="1752455" imgH="895247" progId="Equation.3">
                  <p:embed/>
                  <p:pic>
                    <p:nvPicPr>
                      <p:cNvPr id="13319" name="Object 7">
                        <a:extLst>
                          <a:ext uri="{FF2B5EF4-FFF2-40B4-BE49-F238E27FC236}">
                            <a16:creationId xmlns:a16="http://schemas.microsoft.com/office/drawing/2014/main" id="{61AFA4FD-9EC5-4811-9E99-D8266041DDC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1250950"/>
                        <a:ext cx="1765300" cy="96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0" name="Object 8">
            <a:extLst>
              <a:ext uri="{FF2B5EF4-FFF2-40B4-BE49-F238E27FC236}">
                <a16:creationId xmlns:a16="http://schemas.microsoft.com/office/drawing/2014/main" id="{F9930A70-9821-478D-BF4E-409C107C699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00450" y="1301750"/>
          <a:ext cx="14732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438402" imgH="476121" progId="Equation.3">
                  <p:embed/>
                </p:oleObj>
              </mc:Choice>
              <mc:Fallback>
                <p:oleObj r:id="rId8" imgW="1438402" imgH="476121" progId="Equation.3">
                  <p:embed/>
                  <p:pic>
                    <p:nvPicPr>
                      <p:cNvPr id="13320" name="Object 8">
                        <a:extLst>
                          <a:ext uri="{FF2B5EF4-FFF2-40B4-BE49-F238E27FC236}">
                            <a16:creationId xmlns:a16="http://schemas.microsoft.com/office/drawing/2014/main" id="{F9930A70-9821-478D-BF4E-409C107C699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00450" y="1301750"/>
                        <a:ext cx="1473200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1" name="Object 9">
            <a:extLst>
              <a:ext uri="{FF2B5EF4-FFF2-40B4-BE49-F238E27FC236}">
                <a16:creationId xmlns:a16="http://schemas.microsoft.com/office/drawing/2014/main" id="{007AAE49-1BD4-455A-BB49-F9B0AF53281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98700" y="2500313"/>
          <a:ext cx="13970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1362057" imgH="895247" progId="Equation.3">
                  <p:embed/>
                </p:oleObj>
              </mc:Choice>
              <mc:Fallback>
                <p:oleObj r:id="rId10" imgW="1362057" imgH="895247" progId="Equation.3">
                  <p:embed/>
                  <p:pic>
                    <p:nvPicPr>
                      <p:cNvPr id="13321" name="Object 9">
                        <a:extLst>
                          <a:ext uri="{FF2B5EF4-FFF2-40B4-BE49-F238E27FC236}">
                            <a16:creationId xmlns:a16="http://schemas.microsoft.com/office/drawing/2014/main" id="{007AAE49-1BD4-455A-BB49-F9B0AF53281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98700" y="2500313"/>
                        <a:ext cx="1397000" cy="96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2" name="Object 10">
            <a:extLst>
              <a:ext uri="{FF2B5EF4-FFF2-40B4-BE49-F238E27FC236}">
                <a16:creationId xmlns:a16="http://schemas.microsoft.com/office/drawing/2014/main" id="{507FC146-A8D7-4702-AA2B-FC3CA796DE8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62450" y="2584450"/>
          <a:ext cx="9017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828686" imgH="419126" progId="Equation.3">
                  <p:embed/>
                </p:oleObj>
              </mc:Choice>
              <mc:Fallback>
                <p:oleObj r:id="rId12" imgW="828686" imgH="419126" progId="Equation.3">
                  <p:embed/>
                  <p:pic>
                    <p:nvPicPr>
                      <p:cNvPr id="13322" name="Object 10">
                        <a:extLst>
                          <a:ext uri="{FF2B5EF4-FFF2-40B4-BE49-F238E27FC236}">
                            <a16:creationId xmlns:a16="http://schemas.microsoft.com/office/drawing/2014/main" id="{507FC146-A8D7-4702-AA2B-FC3CA796DE8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62450" y="2584450"/>
                        <a:ext cx="901700" cy="520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3" name="Object 11">
            <a:extLst>
              <a:ext uri="{FF2B5EF4-FFF2-40B4-BE49-F238E27FC236}">
                <a16:creationId xmlns:a16="http://schemas.microsoft.com/office/drawing/2014/main" id="{93EFAEFF-8E2A-414E-9460-ABE4DF2EDD0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98700" y="3695700"/>
          <a:ext cx="29083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2981256" imgH="895247" progId="Equation.3">
                  <p:embed/>
                </p:oleObj>
              </mc:Choice>
              <mc:Fallback>
                <p:oleObj r:id="rId14" imgW="2981256" imgH="895247" progId="Equation.3">
                  <p:embed/>
                  <p:pic>
                    <p:nvPicPr>
                      <p:cNvPr id="13323" name="Object 11">
                        <a:extLst>
                          <a:ext uri="{FF2B5EF4-FFF2-40B4-BE49-F238E27FC236}">
                            <a16:creationId xmlns:a16="http://schemas.microsoft.com/office/drawing/2014/main" id="{93EFAEFF-8E2A-414E-9460-ABE4DF2EDD0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98700" y="3695700"/>
                        <a:ext cx="2908300" cy="96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5" name="Object 13">
            <a:extLst>
              <a:ext uri="{FF2B5EF4-FFF2-40B4-BE49-F238E27FC236}">
                <a16:creationId xmlns:a16="http://schemas.microsoft.com/office/drawing/2014/main" id="{F8D26B46-CF36-4E65-ABF4-128A0A707F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05050" y="4730750"/>
          <a:ext cx="16510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628916" imgH="1076312" progId="Equation.3">
                  <p:embed/>
                </p:oleObj>
              </mc:Choice>
              <mc:Fallback>
                <p:oleObj r:id="rId16" imgW="1628916" imgH="1076312" progId="Equation.3">
                  <p:embed/>
                  <p:pic>
                    <p:nvPicPr>
                      <p:cNvPr id="13325" name="Object 13">
                        <a:extLst>
                          <a:ext uri="{FF2B5EF4-FFF2-40B4-BE49-F238E27FC236}">
                            <a16:creationId xmlns:a16="http://schemas.microsoft.com/office/drawing/2014/main" id="{F8D26B46-CF36-4E65-ABF4-128A0A707F5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5050" y="4730750"/>
                        <a:ext cx="1651000" cy="1130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26" name="Object 14">
            <a:extLst>
              <a:ext uri="{FF2B5EF4-FFF2-40B4-BE49-F238E27FC236}">
                <a16:creationId xmlns:a16="http://schemas.microsoft.com/office/drawing/2014/main" id="{9C54185F-670B-4349-A042-671EF4B8481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22700" y="2514600"/>
          <a:ext cx="4953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390398" imgH="419126" progId="Equation.3">
                  <p:embed/>
                </p:oleObj>
              </mc:Choice>
              <mc:Fallback>
                <p:oleObj r:id="rId18" imgW="390398" imgH="419126" progId="Equation.3">
                  <p:embed/>
                  <p:pic>
                    <p:nvPicPr>
                      <p:cNvPr id="13326" name="Object 14">
                        <a:extLst>
                          <a:ext uri="{FF2B5EF4-FFF2-40B4-BE49-F238E27FC236}">
                            <a16:creationId xmlns:a16="http://schemas.microsoft.com/office/drawing/2014/main" id="{9C54185F-670B-4349-A042-671EF4B8481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22700" y="2514600"/>
                        <a:ext cx="495300" cy="520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3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931A4FAF-9A60-411B-BA1A-DB277DA9FC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6750" y="233363"/>
            <a:ext cx="5472113" cy="5334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例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.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设                                         求</a:t>
            </a:r>
            <a:endParaRPr lang="zh-CN" altLang="en-US" sz="2800" b="1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31747" name="Object 3">
            <a:extLst>
              <a:ext uri="{FF2B5EF4-FFF2-40B4-BE49-F238E27FC236}">
                <a16:creationId xmlns:a16="http://schemas.microsoft.com/office/drawing/2014/main" id="{03AAB107-B03B-4FA8-A8B8-B9F9E04191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43075" y="307975"/>
          <a:ext cx="3438525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3552800" imgH="295404" progId="Equation.3">
                  <p:embed/>
                </p:oleObj>
              </mc:Choice>
              <mc:Fallback>
                <p:oleObj r:id="rId3" imgW="3552800" imgH="295404" progId="Equation.3">
                  <p:embed/>
                  <p:pic>
                    <p:nvPicPr>
                      <p:cNvPr id="31747" name="Object 3">
                        <a:extLst>
                          <a:ext uri="{FF2B5EF4-FFF2-40B4-BE49-F238E27FC236}">
                            <a16:creationId xmlns:a16="http://schemas.microsoft.com/office/drawing/2014/main" id="{03AAB107-B03B-4FA8-A8B8-B9F9E041913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3075" y="307975"/>
                        <a:ext cx="3438525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748" name="Object 5">
            <a:extLst>
              <a:ext uri="{FF2B5EF4-FFF2-40B4-BE49-F238E27FC236}">
                <a16:creationId xmlns:a16="http://schemas.microsoft.com/office/drawing/2014/main" id="{6E601B46-CDF5-4561-B5CB-204EB8D08DE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08650" y="304800"/>
          <a:ext cx="4762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352573" imgH="295404" progId="Equation.3">
                  <p:embed/>
                </p:oleObj>
              </mc:Choice>
              <mc:Fallback>
                <p:oleObj r:id="rId5" imgW="352573" imgH="295404" progId="Equation.3">
                  <p:embed/>
                  <p:pic>
                    <p:nvPicPr>
                      <p:cNvPr id="31748" name="Object 5">
                        <a:extLst>
                          <a:ext uri="{FF2B5EF4-FFF2-40B4-BE49-F238E27FC236}">
                            <a16:creationId xmlns:a16="http://schemas.microsoft.com/office/drawing/2014/main" id="{6E601B46-CDF5-4561-B5CB-204EB8D08D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08650" y="304800"/>
                        <a:ext cx="47625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990" name="Text Box 6">
            <a:extLst>
              <a:ext uri="{FF2B5EF4-FFF2-40B4-BE49-F238E27FC236}">
                <a16:creationId xmlns:a16="http://schemas.microsoft.com/office/drawing/2014/main" id="{28D1A9D4-7CE3-4746-B097-DDF21ADEB9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776288"/>
            <a:ext cx="5892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解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利用一阶微分形式不变性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有</a:t>
            </a:r>
            <a:endParaRPr lang="zh-CN" altLang="en-US" sz="2800" b="1">
              <a:solidFill>
                <a:schemeClr val="tx2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41991" name="Object 7">
            <a:extLst>
              <a:ext uri="{FF2B5EF4-FFF2-40B4-BE49-F238E27FC236}">
                <a16:creationId xmlns:a16="http://schemas.microsoft.com/office/drawing/2014/main" id="{2D6D2D3F-39F7-4299-9921-F8B0893A52C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54200" y="1371600"/>
          <a:ext cx="4160838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7" imgW="4333944" imgH="295404" progId="Equation.3">
                  <p:embed/>
                </p:oleObj>
              </mc:Choice>
              <mc:Fallback>
                <p:oleObj r:id="rId7" imgW="4333944" imgH="295404" progId="Equation.3">
                  <p:embed/>
                  <p:pic>
                    <p:nvPicPr>
                      <p:cNvPr id="41991" name="Object 7">
                        <a:extLst>
                          <a:ext uri="{FF2B5EF4-FFF2-40B4-BE49-F238E27FC236}">
                            <a16:creationId xmlns:a16="http://schemas.microsoft.com/office/drawing/2014/main" id="{2D6D2D3F-39F7-4299-9921-F8B0893A52C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54200" y="1371600"/>
                        <a:ext cx="4160838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92" name="Object 8">
            <a:extLst>
              <a:ext uri="{FF2B5EF4-FFF2-40B4-BE49-F238E27FC236}">
                <a16:creationId xmlns:a16="http://schemas.microsoft.com/office/drawing/2014/main" id="{0017F877-3C38-4C5F-966D-33C8BF66AD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2350" y="1905000"/>
          <a:ext cx="28702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9" imgW="2943084" imgH="295404" progId="Equation.3">
                  <p:embed/>
                </p:oleObj>
              </mc:Choice>
              <mc:Fallback>
                <p:oleObj r:id="rId9" imgW="2943084" imgH="295404" progId="Equation.3">
                  <p:embed/>
                  <p:pic>
                    <p:nvPicPr>
                      <p:cNvPr id="41992" name="Object 8">
                        <a:extLst>
                          <a:ext uri="{FF2B5EF4-FFF2-40B4-BE49-F238E27FC236}">
                            <a16:creationId xmlns:a16="http://schemas.microsoft.com/office/drawing/2014/main" id="{0017F877-3C38-4C5F-966D-33C8BF66AD2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2350" y="1905000"/>
                        <a:ext cx="28702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93" name="Object 9">
            <a:extLst>
              <a:ext uri="{FF2B5EF4-FFF2-40B4-BE49-F238E27FC236}">
                <a16:creationId xmlns:a16="http://schemas.microsoft.com/office/drawing/2014/main" id="{3BD795E5-B750-479E-B447-4DE9F4358F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24300" y="1905000"/>
          <a:ext cx="17145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1" imgW="1695544" imgH="295404" progId="Equation.3">
                  <p:embed/>
                </p:oleObj>
              </mc:Choice>
              <mc:Fallback>
                <p:oleObj r:id="rId11" imgW="1695544" imgH="295404" progId="Equation.3">
                  <p:embed/>
                  <p:pic>
                    <p:nvPicPr>
                      <p:cNvPr id="41993" name="Object 9">
                        <a:extLst>
                          <a:ext uri="{FF2B5EF4-FFF2-40B4-BE49-F238E27FC236}">
                            <a16:creationId xmlns:a16="http://schemas.microsoft.com/office/drawing/2014/main" id="{3BD795E5-B750-479E-B447-4DE9F4358F6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4300" y="1905000"/>
                        <a:ext cx="17145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94" name="Object 10">
            <a:extLst>
              <a:ext uri="{FF2B5EF4-FFF2-40B4-BE49-F238E27FC236}">
                <a16:creationId xmlns:a16="http://schemas.microsoft.com/office/drawing/2014/main" id="{5877790C-A83B-4EF0-85C2-132D1420D5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02300" y="1905000"/>
          <a:ext cx="1905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3" imgW="1905145" imgH="295404" progId="Equation.3">
                  <p:embed/>
                </p:oleObj>
              </mc:Choice>
              <mc:Fallback>
                <p:oleObj r:id="rId13" imgW="1905145" imgH="295404" progId="Equation.3">
                  <p:embed/>
                  <p:pic>
                    <p:nvPicPr>
                      <p:cNvPr id="41994" name="Object 10">
                        <a:extLst>
                          <a:ext uri="{FF2B5EF4-FFF2-40B4-BE49-F238E27FC236}">
                            <a16:creationId xmlns:a16="http://schemas.microsoft.com/office/drawing/2014/main" id="{5877790C-A83B-4EF0-85C2-132D1420D5C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02300" y="1905000"/>
                        <a:ext cx="19050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95" name="Object 11">
            <a:extLst>
              <a:ext uri="{FF2B5EF4-FFF2-40B4-BE49-F238E27FC236}">
                <a16:creationId xmlns:a16="http://schemas.microsoft.com/office/drawing/2014/main" id="{76E4C25E-4F03-43EE-AFFD-D05D810F42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05000" y="2362200"/>
          <a:ext cx="40894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5" imgW="4248230" imgH="847635" progId="Equation.3">
                  <p:embed/>
                </p:oleObj>
              </mc:Choice>
              <mc:Fallback>
                <p:oleObj r:id="rId15" imgW="4248230" imgH="847635" progId="Equation.3">
                  <p:embed/>
                  <p:pic>
                    <p:nvPicPr>
                      <p:cNvPr id="41995" name="Object 11">
                        <a:extLst>
                          <a:ext uri="{FF2B5EF4-FFF2-40B4-BE49-F238E27FC236}">
                            <a16:creationId xmlns:a16="http://schemas.microsoft.com/office/drawing/2014/main" id="{76E4C25E-4F03-43EE-AFFD-D05D810F422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2362200"/>
                        <a:ext cx="40894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96" name="Object 12">
            <a:extLst>
              <a:ext uri="{FF2B5EF4-FFF2-40B4-BE49-F238E27FC236}">
                <a16:creationId xmlns:a16="http://schemas.microsoft.com/office/drawing/2014/main" id="{2D8964BF-2205-49EE-8864-DB6356C22D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43200" y="2386013"/>
          <a:ext cx="27432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7" imgW="2809828" imgH="295404" progId="Equation.3">
                  <p:embed/>
                </p:oleObj>
              </mc:Choice>
              <mc:Fallback>
                <p:oleObj r:id="rId17" imgW="2809828" imgH="295404" progId="Equation.3">
                  <p:embed/>
                  <p:pic>
                    <p:nvPicPr>
                      <p:cNvPr id="41996" name="Object 12">
                        <a:extLst>
                          <a:ext uri="{FF2B5EF4-FFF2-40B4-BE49-F238E27FC236}">
                            <a16:creationId xmlns:a16="http://schemas.microsoft.com/office/drawing/2014/main" id="{2D8964BF-2205-49EE-8864-DB6356C22D6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2386013"/>
                        <a:ext cx="27432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97" name="Object 13">
            <a:extLst>
              <a:ext uri="{FF2B5EF4-FFF2-40B4-BE49-F238E27FC236}">
                <a16:creationId xmlns:a16="http://schemas.microsoft.com/office/drawing/2014/main" id="{B3692303-E29F-46C6-8F60-9F273AD2442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08300" y="2843213"/>
          <a:ext cx="24257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9" imgW="2466971" imgH="295404" progId="Equation.3">
                  <p:embed/>
                </p:oleObj>
              </mc:Choice>
              <mc:Fallback>
                <p:oleObj r:id="rId19" imgW="2466971" imgH="295404" progId="Equation.3">
                  <p:embed/>
                  <p:pic>
                    <p:nvPicPr>
                      <p:cNvPr id="41997" name="Object 13">
                        <a:extLst>
                          <a:ext uri="{FF2B5EF4-FFF2-40B4-BE49-F238E27FC236}">
                            <a16:creationId xmlns:a16="http://schemas.microsoft.com/office/drawing/2014/main" id="{B3692303-E29F-46C6-8F60-9F273AD2442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08300" y="2843213"/>
                        <a:ext cx="24257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998" name="Text Box 14">
            <a:extLst>
              <a:ext uri="{FF2B5EF4-FFF2-40B4-BE49-F238E27FC236}">
                <a16:creationId xmlns:a16="http://schemas.microsoft.com/office/drawing/2014/main" id="{86C582F1-C317-4063-9FDF-C4EEFE0E04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3367088"/>
            <a:ext cx="7569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例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在下列括号中填入适当的函数使等式成立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41999" name="Object 15">
            <a:extLst>
              <a:ext uri="{FF2B5EF4-FFF2-40B4-BE49-F238E27FC236}">
                <a16:creationId xmlns:a16="http://schemas.microsoft.com/office/drawing/2014/main" id="{5B5E792F-8AA1-4829-BA58-2476669E173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38300" y="4038600"/>
          <a:ext cx="34417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1" imgW="3552800" imgH="295404" progId="Equation.3">
                  <p:embed/>
                </p:oleObj>
              </mc:Choice>
              <mc:Fallback>
                <p:oleObj r:id="rId21" imgW="3552800" imgH="295404" progId="Equation.3">
                  <p:embed/>
                  <p:pic>
                    <p:nvPicPr>
                      <p:cNvPr id="41999" name="Object 15">
                        <a:extLst>
                          <a:ext uri="{FF2B5EF4-FFF2-40B4-BE49-F238E27FC236}">
                            <a16:creationId xmlns:a16="http://schemas.microsoft.com/office/drawing/2014/main" id="{5B5E792F-8AA1-4829-BA58-2476669E173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8300" y="4038600"/>
                        <a:ext cx="34417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000" name="Object 16">
            <a:extLst>
              <a:ext uri="{FF2B5EF4-FFF2-40B4-BE49-F238E27FC236}">
                <a16:creationId xmlns:a16="http://schemas.microsoft.com/office/drawing/2014/main" id="{504D408F-54B5-44E4-953B-F63DC0DAFE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0200" y="4657725"/>
          <a:ext cx="4826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3" imgW="5048113" imgH="295404" progId="Equation.3">
                  <p:embed/>
                </p:oleObj>
              </mc:Choice>
              <mc:Fallback>
                <p:oleObj r:id="rId23" imgW="5048113" imgH="295404" progId="Equation.3">
                  <p:embed/>
                  <p:pic>
                    <p:nvPicPr>
                      <p:cNvPr id="42000" name="Object 16">
                        <a:extLst>
                          <a:ext uri="{FF2B5EF4-FFF2-40B4-BE49-F238E27FC236}">
                            <a16:creationId xmlns:a16="http://schemas.microsoft.com/office/drawing/2014/main" id="{504D408F-54B5-44E4-953B-F63DC0DAFEB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4657725"/>
                        <a:ext cx="48260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001" name="Object 17">
            <a:extLst>
              <a:ext uri="{FF2B5EF4-FFF2-40B4-BE49-F238E27FC236}">
                <a16:creationId xmlns:a16="http://schemas.microsoft.com/office/drawing/2014/main" id="{BD225AF9-B066-411C-B16C-D7B59428E42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43200" y="3962400"/>
          <a:ext cx="571500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5" imgW="466743" imgH="457354" progId="Equation.3">
                  <p:embed/>
                </p:oleObj>
              </mc:Choice>
              <mc:Fallback>
                <p:oleObj r:id="rId25" imgW="466743" imgH="457354" progId="Equation.3">
                  <p:embed/>
                  <p:pic>
                    <p:nvPicPr>
                      <p:cNvPr id="42001" name="Object 17">
                        <a:extLst>
                          <a:ext uri="{FF2B5EF4-FFF2-40B4-BE49-F238E27FC236}">
                            <a16:creationId xmlns:a16="http://schemas.microsoft.com/office/drawing/2014/main" id="{BD225AF9-B066-411C-B16C-D7B59428E42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3962400"/>
                        <a:ext cx="571500" cy="55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002" name="Object 18">
            <a:extLst>
              <a:ext uri="{FF2B5EF4-FFF2-40B4-BE49-F238E27FC236}">
                <a16:creationId xmlns:a16="http://schemas.microsoft.com/office/drawing/2014/main" id="{23AC630A-9B0D-4C82-8C45-CC432AC0568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44800" y="4597400"/>
          <a:ext cx="11176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7" imgW="1057373" imgH="400011" progId="Equation.3">
                  <p:embed/>
                </p:oleObj>
              </mc:Choice>
              <mc:Fallback>
                <p:oleObj r:id="rId27" imgW="1057373" imgH="400011" progId="Equation.3">
                  <p:embed/>
                  <p:pic>
                    <p:nvPicPr>
                      <p:cNvPr id="42002" name="Object 18">
                        <a:extLst>
                          <a:ext uri="{FF2B5EF4-FFF2-40B4-BE49-F238E27FC236}">
                            <a16:creationId xmlns:a16="http://schemas.microsoft.com/office/drawing/2014/main" id="{23AC630A-9B0D-4C82-8C45-CC432AC0568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4800" y="4597400"/>
                        <a:ext cx="11176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003" name="Text Box 19">
            <a:extLst>
              <a:ext uri="{FF2B5EF4-FFF2-40B4-BE49-F238E27FC236}">
                <a16:creationId xmlns:a16="http://schemas.microsoft.com/office/drawing/2014/main" id="{5DEFCCC1-9372-4421-84F2-44FA26B6E3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5181600"/>
            <a:ext cx="8153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说明</a:t>
            </a: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上述微分的反问题是不定积分要研究的内容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</a:p>
        </p:txBody>
      </p:sp>
      <p:graphicFrame>
        <p:nvGraphicFramePr>
          <p:cNvPr id="42004" name="Object 20">
            <a:extLst>
              <a:ext uri="{FF2B5EF4-FFF2-40B4-BE49-F238E27FC236}">
                <a16:creationId xmlns:a16="http://schemas.microsoft.com/office/drawing/2014/main" id="{B14A4A12-0051-4892-91F6-153371357F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36925" y="4076700"/>
          <a:ext cx="5588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9" imgW="457374" imgH="190449" progId="Equation.3">
                  <p:embed/>
                </p:oleObj>
              </mc:Choice>
              <mc:Fallback>
                <p:oleObj r:id="rId29" imgW="457374" imgH="190449" progId="Equation.3">
                  <p:embed/>
                  <p:pic>
                    <p:nvPicPr>
                      <p:cNvPr id="42004" name="Object 20">
                        <a:extLst>
                          <a:ext uri="{FF2B5EF4-FFF2-40B4-BE49-F238E27FC236}">
                            <a16:creationId xmlns:a16="http://schemas.microsoft.com/office/drawing/2014/main" id="{B14A4A12-0051-4892-91F6-153371357F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36925" y="4076700"/>
                        <a:ext cx="5588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005" name="Object 21">
            <a:extLst>
              <a:ext uri="{FF2B5EF4-FFF2-40B4-BE49-F238E27FC236}">
                <a16:creationId xmlns:a16="http://schemas.microsoft.com/office/drawing/2014/main" id="{66BE7D90-065C-45CC-8CB7-329678D1A6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64000" y="4673600"/>
          <a:ext cx="5588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1" imgW="457374" imgH="190449" progId="Equation.3">
                  <p:embed/>
                </p:oleObj>
              </mc:Choice>
              <mc:Fallback>
                <p:oleObj r:id="rId31" imgW="457374" imgH="190449" progId="Equation.3">
                  <p:embed/>
                  <p:pic>
                    <p:nvPicPr>
                      <p:cNvPr id="42005" name="Object 21">
                        <a:extLst>
                          <a:ext uri="{FF2B5EF4-FFF2-40B4-BE49-F238E27FC236}">
                            <a16:creationId xmlns:a16="http://schemas.microsoft.com/office/drawing/2014/main" id="{66BE7D90-065C-45CC-8CB7-329678D1A63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00" y="4673600"/>
                        <a:ext cx="5588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033" name="Text Box 49">
            <a:hlinkClick r:id="" action="ppaction://noaction"/>
            <a:extLst>
              <a:ext uri="{FF2B5EF4-FFF2-40B4-BE49-F238E27FC236}">
                <a16:creationId xmlns:a16="http://schemas.microsoft.com/office/drawing/2014/main" id="{554F3015-49DC-4D35-AFF8-8D9F5360D3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938" y="5735638"/>
            <a:ext cx="6553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注意</a:t>
            </a: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数学中的反问题往往出现多值性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1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1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1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1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1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1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1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1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1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2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2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2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2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2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42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420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90" grpId="0"/>
      <p:bldP spid="41998" grpId="0"/>
      <p:bldP spid="42003" grpId="0"/>
      <p:bldP spid="4203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EF4063A8-539C-46FC-9AEB-1EB868B134F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8313" y="357188"/>
            <a:ext cx="3384550" cy="609600"/>
          </a:xfrm>
        </p:spPr>
        <p:txBody>
          <a:bodyPr/>
          <a:lstStyle/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  <a:ea typeface="华文楷体" panose="02010600040101010101" pitchFamily="2" charset="-122"/>
              </a:rPr>
              <a:t>三、 高阶微分</a:t>
            </a:r>
          </a:p>
        </p:txBody>
      </p:sp>
      <p:graphicFrame>
        <p:nvGraphicFramePr>
          <p:cNvPr id="46083" name="Object 3">
            <a:extLst>
              <a:ext uri="{FF2B5EF4-FFF2-40B4-BE49-F238E27FC236}">
                <a16:creationId xmlns:a16="http://schemas.microsoft.com/office/drawing/2014/main" id="{42931ADC-8961-4F9D-B237-7C7624DE8A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400" y="1127125"/>
          <a:ext cx="7154863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124229" imgH="104608" progId="Equation.DSMT4">
                  <p:embed/>
                </p:oleObj>
              </mc:Choice>
              <mc:Fallback>
                <p:oleObj r:id="rId2" imgW="3124229" imgH="104608" progId="Equation.DSMT4">
                  <p:embed/>
                  <p:pic>
                    <p:nvPicPr>
                      <p:cNvPr id="46083" name="Object 3">
                        <a:extLst>
                          <a:ext uri="{FF2B5EF4-FFF2-40B4-BE49-F238E27FC236}">
                            <a16:creationId xmlns:a16="http://schemas.microsoft.com/office/drawing/2014/main" id="{42931ADC-8961-4F9D-B237-7C7624DE8A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9400" y="1127125"/>
                        <a:ext cx="7154863" cy="450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87" name="Object 7">
            <a:extLst>
              <a:ext uri="{FF2B5EF4-FFF2-40B4-BE49-F238E27FC236}">
                <a16:creationId xmlns:a16="http://schemas.microsoft.com/office/drawing/2014/main" id="{18C2B977-2F59-451A-A1B0-13F8B33F8F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4005263"/>
          <a:ext cx="5399088" cy="114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276457" imgH="380897" progId="Equation.DSMT4">
                  <p:embed/>
                </p:oleObj>
              </mc:Choice>
              <mc:Fallback>
                <p:oleObj r:id="rId4" imgW="2276457" imgH="380897" progId="Equation.DSMT4">
                  <p:embed/>
                  <p:pic>
                    <p:nvPicPr>
                      <p:cNvPr id="46087" name="Object 7">
                        <a:extLst>
                          <a:ext uri="{FF2B5EF4-FFF2-40B4-BE49-F238E27FC236}">
                            <a16:creationId xmlns:a16="http://schemas.microsoft.com/office/drawing/2014/main" id="{18C2B977-2F59-451A-A1B0-13F8B33F8F9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4005263"/>
                        <a:ext cx="5399088" cy="1144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095" name="Object 15">
            <a:extLst>
              <a:ext uri="{FF2B5EF4-FFF2-40B4-BE49-F238E27FC236}">
                <a16:creationId xmlns:a16="http://schemas.microsoft.com/office/drawing/2014/main" id="{D1FE6183-2249-4F06-AEB4-8ED4D3C58B7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58888" y="3397250"/>
          <a:ext cx="2017712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819316" imgH="133453" progId="Equation.DSMT4">
                  <p:embed/>
                </p:oleObj>
              </mc:Choice>
              <mc:Fallback>
                <p:oleObj r:id="rId6" imgW="819316" imgH="133453" progId="Equation.DSMT4">
                  <p:embed/>
                  <p:pic>
                    <p:nvPicPr>
                      <p:cNvPr id="46095" name="Object 15">
                        <a:extLst>
                          <a:ext uri="{FF2B5EF4-FFF2-40B4-BE49-F238E27FC236}">
                            <a16:creationId xmlns:a16="http://schemas.microsoft.com/office/drawing/2014/main" id="{D1FE6183-2249-4F06-AEB4-8ED4D3C58B7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8888" y="3397250"/>
                        <a:ext cx="2017712" cy="530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798" name="Rectangle 24">
            <a:extLst>
              <a:ext uri="{FF2B5EF4-FFF2-40B4-BE49-F238E27FC236}">
                <a16:creationId xmlns:a16="http://schemas.microsoft.com/office/drawing/2014/main" id="{7C581F9C-CC48-484A-8DB2-F0DAE40348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1069975"/>
            <a:ext cx="1081088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定义</a:t>
            </a: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  <a:r>
              <a:rPr lang="en-US" altLang="zh-CN" sz="2800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</a:p>
        </p:txBody>
      </p:sp>
      <p:graphicFrame>
        <p:nvGraphicFramePr>
          <p:cNvPr id="46107" name="Object 27">
            <a:extLst>
              <a:ext uri="{FF2B5EF4-FFF2-40B4-BE49-F238E27FC236}">
                <a16:creationId xmlns:a16="http://schemas.microsoft.com/office/drawing/2014/main" id="{C690F4AB-4685-4E9E-9864-BDA2823DA9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4213" y="5365750"/>
          <a:ext cx="6119812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2648116" imgH="104608" progId="Equation.DSMT4">
                  <p:embed/>
                </p:oleObj>
              </mc:Choice>
              <mc:Fallback>
                <p:oleObj r:id="rId8" imgW="2648116" imgH="104608" progId="Equation.DSMT4">
                  <p:embed/>
                  <p:pic>
                    <p:nvPicPr>
                      <p:cNvPr id="46107" name="Object 27">
                        <a:extLst>
                          <a:ext uri="{FF2B5EF4-FFF2-40B4-BE49-F238E27FC236}">
                            <a16:creationId xmlns:a16="http://schemas.microsoft.com/office/drawing/2014/main" id="{C690F4AB-4685-4E9E-9864-BDA2823DA9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4213" y="5365750"/>
                        <a:ext cx="6119812" cy="511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4F603C4F-6A15-49DB-AE26-DF0F840BCC1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7538" y="1720850"/>
          <a:ext cx="8086725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3457716" imgH="104608" progId="Equation.DSMT4">
                  <p:embed/>
                </p:oleObj>
              </mc:Choice>
              <mc:Fallback>
                <p:oleObj r:id="rId10" imgW="3457716" imgH="104608" progId="Equation.DSMT4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4F603C4F-6A15-49DB-AE26-DF0F840BCC1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538" y="1720850"/>
                        <a:ext cx="8086725" cy="450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174CFD0A-E224-4A31-B796-61423E8AA2D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1188" y="2220913"/>
          <a:ext cx="8093075" cy="512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3486172" imgH="133453" progId="Equation.DSMT4">
                  <p:embed/>
                </p:oleObj>
              </mc:Choice>
              <mc:Fallback>
                <p:oleObj r:id="rId12" imgW="3486172" imgH="133453" progId="Equation.DSMT4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174CFD0A-E224-4A31-B796-61423E8AA2D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2220913"/>
                        <a:ext cx="8093075" cy="512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85C9B0FB-D827-4270-B1D8-26AF86197C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1188" y="2789238"/>
          <a:ext cx="3135312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1314515" imgH="133453" progId="Equation.DSMT4">
                  <p:embed/>
                </p:oleObj>
              </mc:Choice>
              <mc:Fallback>
                <p:oleObj r:id="rId14" imgW="1314515" imgH="133453" progId="Equation.DSMT4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85C9B0FB-D827-4270-B1D8-26AF86197C5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2789238"/>
                        <a:ext cx="3135312" cy="511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6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6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6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314122F3-5D47-4BB9-B8C9-2D0AF13042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28600"/>
            <a:ext cx="5867400" cy="609600"/>
          </a:xfrm>
        </p:spPr>
        <p:txBody>
          <a:bodyPr/>
          <a:lstStyle/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  <a:ea typeface="华文楷体" panose="02010600040101010101" pitchFamily="2" charset="-122"/>
              </a:rPr>
              <a:t>四、 微分在近似计算中的应用</a:t>
            </a:r>
          </a:p>
        </p:txBody>
      </p:sp>
      <p:graphicFrame>
        <p:nvGraphicFramePr>
          <p:cNvPr id="14339" name="Object 3">
            <a:extLst>
              <a:ext uri="{FF2B5EF4-FFF2-40B4-BE49-F238E27FC236}">
                <a16:creationId xmlns:a16="http://schemas.microsoft.com/office/drawing/2014/main" id="{63E016C7-2796-4618-BDE6-1ACDE7C8A9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27200" y="990600"/>
          <a:ext cx="33782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3505258" imgH="343016" progId="Equation.3">
                  <p:embed/>
                </p:oleObj>
              </mc:Choice>
              <mc:Fallback>
                <p:oleObj r:id="rId2" imgW="3505258" imgH="343016" progId="Equation.3">
                  <p:embed/>
                  <p:pic>
                    <p:nvPicPr>
                      <p:cNvPr id="14339" name="Object 3">
                        <a:extLst>
                          <a:ext uri="{FF2B5EF4-FFF2-40B4-BE49-F238E27FC236}">
                            <a16:creationId xmlns:a16="http://schemas.microsoft.com/office/drawing/2014/main" id="{63E016C7-2796-4618-BDE6-1ACDE7C8A94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27200" y="990600"/>
                        <a:ext cx="33782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41" name="Text Box 5">
            <a:extLst>
              <a:ext uri="{FF2B5EF4-FFF2-40B4-BE49-F238E27FC236}">
                <a16:creationId xmlns:a16="http://schemas.microsoft.com/office/drawing/2014/main" id="{6F4FDBE8-507D-42F1-A549-D7604FF7AE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1524000"/>
            <a:ext cx="671512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当</a:t>
            </a:r>
          </a:p>
        </p:txBody>
      </p:sp>
      <p:graphicFrame>
        <p:nvGraphicFramePr>
          <p:cNvPr id="14342" name="Object 6">
            <a:extLst>
              <a:ext uri="{FF2B5EF4-FFF2-40B4-BE49-F238E27FC236}">
                <a16:creationId xmlns:a16="http://schemas.microsoft.com/office/drawing/2014/main" id="{5D68981A-59C1-4226-9DE9-D3698644900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73125" y="1555750"/>
          <a:ext cx="6477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561827" imgH="361783" progId="Equation.3">
                  <p:embed/>
                </p:oleObj>
              </mc:Choice>
              <mc:Fallback>
                <p:oleObj r:id="rId4" imgW="561827" imgH="361783" progId="Equation.3">
                  <p:embed/>
                  <p:pic>
                    <p:nvPicPr>
                      <p:cNvPr id="14342" name="Object 6">
                        <a:extLst>
                          <a:ext uri="{FF2B5EF4-FFF2-40B4-BE49-F238E27FC236}">
                            <a16:creationId xmlns:a16="http://schemas.microsoft.com/office/drawing/2014/main" id="{5D68981A-59C1-4226-9DE9-D369864490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3125" y="1555750"/>
                        <a:ext cx="6477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43" name="Text Box 7">
            <a:extLst>
              <a:ext uri="{FF2B5EF4-FFF2-40B4-BE49-F238E27FC236}">
                <a16:creationId xmlns:a16="http://schemas.microsoft.com/office/drawing/2014/main" id="{4C619FCB-9DD6-4F33-B6CA-6ED8CBF968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524000"/>
            <a:ext cx="39846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很小时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得近似等式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14345" name="Object 9">
            <a:extLst>
              <a:ext uri="{FF2B5EF4-FFF2-40B4-BE49-F238E27FC236}">
                <a16:creationId xmlns:a16="http://schemas.microsoft.com/office/drawing/2014/main" id="{5CC6B1B8-AC78-4641-9728-249B5CD8725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17675" y="2235200"/>
          <a:ext cx="3616325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762400" imgH="343016" progId="Equation.3">
                  <p:embed/>
                </p:oleObj>
              </mc:Choice>
              <mc:Fallback>
                <p:oleObj r:id="rId6" imgW="3762400" imgH="343016" progId="Equation.3">
                  <p:embed/>
                  <p:pic>
                    <p:nvPicPr>
                      <p:cNvPr id="14345" name="Object 9">
                        <a:extLst>
                          <a:ext uri="{FF2B5EF4-FFF2-40B4-BE49-F238E27FC236}">
                            <a16:creationId xmlns:a16="http://schemas.microsoft.com/office/drawing/2014/main" id="{5CC6B1B8-AC78-4641-9728-249B5CD8725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7675" y="2235200"/>
                        <a:ext cx="3616325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46" name="Object 10">
            <a:extLst>
              <a:ext uri="{FF2B5EF4-FFF2-40B4-BE49-F238E27FC236}">
                <a16:creationId xmlns:a16="http://schemas.microsoft.com/office/drawing/2014/main" id="{675F5F77-AB24-4CF6-9EA7-9F5B3E7B52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22900" y="2235200"/>
          <a:ext cx="16637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657372" imgH="343016" progId="Equation.3">
                  <p:embed/>
                </p:oleObj>
              </mc:Choice>
              <mc:Fallback>
                <p:oleObj r:id="rId8" imgW="1657372" imgH="343016" progId="Equation.3">
                  <p:embed/>
                  <p:pic>
                    <p:nvPicPr>
                      <p:cNvPr id="14346" name="Object 10">
                        <a:extLst>
                          <a:ext uri="{FF2B5EF4-FFF2-40B4-BE49-F238E27FC236}">
                            <a16:creationId xmlns:a16="http://schemas.microsoft.com/office/drawing/2014/main" id="{675F5F77-AB24-4CF6-9EA7-9F5B3E7B52F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22900" y="2235200"/>
                        <a:ext cx="16637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47" name="Object 11">
            <a:extLst>
              <a:ext uri="{FF2B5EF4-FFF2-40B4-BE49-F238E27FC236}">
                <a16:creationId xmlns:a16="http://schemas.microsoft.com/office/drawing/2014/main" id="{446B3038-B578-4C58-A60C-DB4842371D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89100" y="2895600"/>
          <a:ext cx="45593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4771884" imgH="343016" progId="Equation.3">
                  <p:embed/>
                </p:oleObj>
              </mc:Choice>
              <mc:Fallback>
                <p:oleObj r:id="rId10" imgW="4771884" imgH="343016" progId="Equation.3">
                  <p:embed/>
                  <p:pic>
                    <p:nvPicPr>
                      <p:cNvPr id="14347" name="Object 11">
                        <a:extLst>
                          <a:ext uri="{FF2B5EF4-FFF2-40B4-BE49-F238E27FC236}">
                            <a16:creationId xmlns:a16="http://schemas.microsoft.com/office/drawing/2014/main" id="{446B3038-B578-4C58-A60C-DB4842371DA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89100" y="2895600"/>
                        <a:ext cx="45593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57" name="Object 21">
            <a:extLst>
              <a:ext uri="{FF2B5EF4-FFF2-40B4-BE49-F238E27FC236}">
                <a16:creationId xmlns:a16="http://schemas.microsoft.com/office/drawing/2014/main" id="{1129B591-C954-4D55-9DB5-B51D930E430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08400" y="3563938"/>
          <a:ext cx="1962150" cy="48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857142" imgH="133453" progId="Equation.3">
                  <p:embed/>
                </p:oleObj>
              </mc:Choice>
              <mc:Fallback>
                <p:oleObj r:id="rId12" imgW="857142" imgH="133453" progId="Equation.3">
                  <p:embed/>
                  <p:pic>
                    <p:nvPicPr>
                      <p:cNvPr id="14357" name="Object 21">
                        <a:extLst>
                          <a:ext uri="{FF2B5EF4-FFF2-40B4-BE49-F238E27FC236}">
                            <a16:creationId xmlns:a16="http://schemas.microsoft.com/office/drawing/2014/main" id="{1129B591-C954-4D55-9DB5-B51D930E430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08400" y="3563938"/>
                        <a:ext cx="1962150" cy="48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61" name="AutoShape 25">
            <a:extLst>
              <a:ext uri="{FF2B5EF4-FFF2-40B4-BE49-F238E27FC236}">
                <a16:creationId xmlns:a16="http://schemas.microsoft.com/office/drawing/2014/main" id="{5C3B9261-9CF1-42F1-ABEB-0C957DC06D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7088" y="3387725"/>
            <a:ext cx="152400" cy="838200"/>
          </a:xfrm>
          <a:prstGeom prst="downArrow">
            <a:avLst>
              <a:gd name="adj1" fmla="val 50000"/>
              <a:gd name="adj2" fmla="val 137500"/>
            </a:avLst>
          </a:prstGeom>
          <a:solidFill>
            <a:srgbClr val="0066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14362" name="Text Box 26">
            <a:extLst>
              <a:ext uri="{FF2B5EF4-FFF2-40B4-BE49-F238E27FC236}">
                <a16:creationId xmlns:a16="http://schemas.microsoft.com/office/drawing/2014/main" id="{5E407FE9-346D-4CAF-A788-D6902D39C9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488" y="4953000"/>
            <a:ext cx="19050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使用原则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14364" name="Object 28">
            <a:extLst>
              <a:ext uri="{FF2B5EF4-FFF2-40B4-BE49-F238E27FC236}">
                <a16:creationId xmlns:a16="http://schemas.microsoft.com/office/drawing/2014/main" id="{A3AA0A64-2E0C-4F67-80A8-0D5AC80233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68538" y="4979988"/>
          <a:ext cx="3076575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1371774" imgH="133453" progId="Equation.3">
                  <p:embed/>
                </p:oleObj>
              </mc:Choice>
              <mc:Fallback>
                <p:oleObj r:id="rId14" imgW="1371774" imgH="133453" progId="Equation.3">
                  <p:embed/>
                  <p:pic>
                    <p:nvPicPr>
                      <p:cNvPr id="14364" name="Object 28">
                        <a:extLst>
                          <a:ext uri="{FF2B5EF4-FFF2-40B4-BE49-F238E27FC236}">
                            <a16:creationId xmlns:a16="http://schemas.microsoft.com/office/drawing/2014/main" id="{A3AA0A64-2E0C-4F67-80A8-0D5AC802338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8538" y="4979988"/>
                        <a:ext cx="3076575" cy="492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6" name="Object 30">
            <a:extLst>
              <a:ext uri="{FF2B5EF4-FFF2-40B4-BE49-F238E27FC236}">
                <a16:creationId xmlns:a16="http://schemas.microsoft.com/office/drawing/2014/main" id="{BF116A06-A751-43C9-A2DC-2F0782896E5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1238" y="5661025"/>
          <a:ext cx="2171700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914400" imgH="133453" progId="Equation.3">
                  <p:embed/>
                </p:oleObj>
              </mc:Choice>
              <mc:Fallback>
                <p:oleObj r:id="rId16" imgW="914400" imgH="133453" progId="Equation.3">
                  <p:embed/>
                  <p:pic>
                    <p:nvPicPr>
                      <p:cNvPr id="14366" name="Object 30">
                        <a:extLst>
                          <a:ext uri="{FF2B5EF4-FFF2-40B4-BE49-F238E27FC236}">
                            <a16:creationId xmlns:a16="http://schemas.microsoft.com/office/drawing/2014/main" id="{BF116A06-A751-43C9-A2DC-2F0782896E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1238" y="5661025"/>
                        <a:ext cx="2171700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59" name="Object 23">
            <a:extLst>
              <a:ext uri="{FF2B5EF4-FFF2-40B4-BE49-F238E27FC236}">
                <a16:creationId xmlns:a16="http://schemas.microsoft.com/office/drawing/2014/main" id="{EC9C22D5-D5A9-454B-A99A-3DA8E87909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01800" y="4267200"/>
          <a:ext cx="43180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4505372" imgH="343016" progId="Equation.3">
                  <p:embed/>
                </p:oleObj>
              </mc:Choice>
              <mc:Fallback>
                <p:oleObj r:id="rId18" imgW="4505372" imgH="343016" progId="Equation.3">
                  <p:embed/>
                  <p:pic>
                    <p:nvPicPr>
                      <p:cNvPr id="14359" name="Object 23">
                        <a:extLst>
                          <a:ext uri="{FF2B5EF4-FFF2-40B4-BE49-F238E27FC236}">
                            <a16:creationId xmlns:a16="http://schemas.microsoft.com/office/drawing/2014/main" id="{EC9C22D5-D5A9-454B-A99A-3DA8E879099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1800" y="4267200"/>
                        <a:ext cx="43180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1" grpId="0"/>
      <p:bldP spid="14343" grpId="0"/>
      <p:bldP spid="14361" grpId="0" animBg="1"/>
      <p:bldP spid="1436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5D666918-8AEC-4F8D-9E76-20DDD6D9B6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750" y="347663"/>
            <a:ext cx="4319588" cy="609600"/>
          </a:xfrm>
        </p:spPr>
        <p:txBody>
          <a:bodyPr/>
          <a:lstStyle/>
          <a:p>
            <a:pPr eaLnBrk="1" hangingPunct="1"/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特别当                   很小时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  <a:endParaRPr lang="zh-CN" altLang="en-US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9219" name="Object 33">
            <a:extLst>
              <a:ext uri="{FF2B5EF4-FFF2-40B4-BE49-F238E27FC236}">
                <a16:creationId xmlns:a16="http://schemas.microsoft.com/office/drawing/2014/main" id="{AE319FBB-3FEB-4889-B049-73007B9EDF6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52600" y="381000"/>
          <a:ext cx="15367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514399" imgH="361783" progId="Equation.3">
                  <p:embed/>
                </p:oleObj>
              </mc:Choice>
              <mc:Fallback>
                <p:oleObj r:id="rId2" imgW="1514399" imgH="361783" progId="Equation.3">
                  <p:embed/>
                  <p:pic>
                    <p:nvPicPr>
                      <p:cNvPr id="9219" name="Object 33">
                        <a:extLst>
                          <a:ext uri="{FF2B5EF4-FFF2-40B4-BE49-F238E27FC236}">
                            <a16:creationId xmlns:a16="http://schemas.microsoft.com/office/drawing/2014/main" id="{AE319FBB-3FEB-4889-B049-73007B9EDF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381000"/>
                        <a:ext cx="15367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20" name="Object 38">
            <a:extLst>
              <a:ext uri="{FF2B5EF4-FFF2-40B4-BE49-F238E27FC236}">
                <a16:creationId xmlns:a16="http://schemas.microsoft.com/office/drawing/2014/main" id="{86D354A5-84B5-4B56-8E2B-9D619FED48D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14500" y="990600"/>
          <a:ext cx="30861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181487" imgH="314171" progId="Equation.3">
                  <p:embed/>
                </p:oleObj>
              </mc:Choice>
              <mc:Fallback>
                <p:oleObj r:id="rId4" imgW="3181487" imgH="314171" progId="Equation.3">
                  <p:embed/>
                  <p:pic>
                    <p:nvPicPr>
                      <p:cNvPr id="9220" name="Object 38">
                        <a:extLst>
                          <a:ext uri="{FF2B5EF4-FFF2-40B4-BE49-F238E27FC236}">
                            <a16:creationId xmlns:a16="http://schemas.microsoft.com/office/drawing/2014/main" id="{86D354A5-84B5-4B56-8E2B-9D619FED48D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4500" y="990600"/>
                        <a:ext cx="3086100" cy="41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43" name="Text Box 43">
            <a:extLst>
              <a:ext uri="{FF2B5EF4-FFF2-40B4-BE49-F238E27FC236}">
                <a16:creationId xmlns:a16="http://schemas.microsoft.com/office/drawing/2014/main" id="{B6FBC3D9-1B44-419B-925B-87227F467D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1566863"/>
            <a:ext cx="2590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常用近似公式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25645" name="Object 45">
            <a:extLst>
              <a:ext uri="{FF2B5EF4-FFF2-40B4-BE49-F238E27FC236}">
                <a16:creationId xmlns:a16="http://schemas.microsoft.com/office/drawing/2014/main" id="{C5AC5DD1-5F03-40F7-9088-8A1FB589308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17850" y="2349500"/>
          <a:ext cx="9779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914400" imgH="285673" progId="Equation.3">
                  <p:embed/>
                </p:oleObj>
              </mc:Choice>
              <mc:Fallback>
                <p:oleObj r:id="rId6" imgW="914400" imgH="285673" progId="Equation.3">
                  <p:embed/>
                  <p:pic>
                    <p:nvPicPr>
                      <p:cNvPr id="25645" name="Object 45">
                        <a:extLst>
                          <a:ext uri="{FF2B5EF4-FFF2-40B4-BE49-F238E27FC236}">
                            <a16:creationId xmlns:a16="http://schemas.microsoft.com/office/drawing/2014/main" id="{C5AC5DD1-5F03-40F7-9088-8A1FB589308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17850" y="2349500"/>
                        <a:ext cx="9779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44" name="Object 44">
            <a:extLst>
              <a:ext uri="{FF2B5EF4-FFF2-40B4-BE49-F238E27FC236}">
                <a16:creationId xmlns:a16="http://schemas.microsoft.com/office/drawing/2014/main" id="{18EF106A-5F76-4BD0-9A3A-FB07C74DC75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79500" y="2209800"/>
          <a:ext cx="196532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981142" imgH="409742" progId="Equation.3">
                  <p:embed/>
                </p:oleObj>
              </mc:Choice>
              <mc:Fallback>
                <p:oleObj r:id="rId8" imgW="1981142" imgH="409742" progId="Equation.3">
                  <p:embed/>
                  <p:pic>
                    <p:nvPicPr>
                      <p:cNvPr id="25644" name="Object 44">
                        <a:extLst>
                          <a:ext uri="{FF2B5EF4-FFF2-40B4-BE49-F238E27FC236}">
                            <a16:creationId xmlns:a16="http://schemas.microsoft.com/office/drawing/2014/main" id="{18EF106A-5F76-4BD0-9A3A-FB07C74DC75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0" y="2209800"/>
                        <a:ext cx="1965325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5705" name="Group 105">
            <a:extLst>
              <a:ext uri="{FF2B5EF4-FFF2-40B4-BE49-F238E27FC236}">
                <a16:creationId xmlns:a16="http://schemas.microsoft.com/office/drawing/2014/main" id="{3F198D4E-0DC9-4294-ABA1-5CE085616C94}"/>
              </a:ext>
            </a:extLst>
          </p:cNvPr>
          <p:cNvGrpSpPr>
            <a:grpSpLocks/>
          </p:cNvGrpSpPr>
          <p:nvPr/>
        </p:nvGrpSpPr>
        <p:grpSpPr bwMode="auto">
          <a:xfrm>
            <a:off x="3048000" y="1566863"/>
            <a:ext cx="1901825" cy="519112"/>
            <a:chOff x="2018" y="969"/>
            <a:chExt cx="1198" cy="327"/>
          </a:xfrm>
        </p:grpSpPr>
        <p:sp>
          <p:nvSpPr>
            <p:cNvPr id="9240" name="Text Box 53">
              <a:extLst>
                <a:ext uri="{FF2B5EF4-FFF2-40B4-BE49-F238E27FC236}">
                  <a16:creationId xmlns:a16="http://schemas.microsoft.com/office/drawing/2014/main" id="{295C44BA-73AE-482E-B28B-FA18E292A7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969"/>
              <a:ext cx="81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很小</a:t>
              </a:r>
              <a:r>
                <a:rPr lang="en-US" altLang="zh-CN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)</a:t>
              </a:r>
            </a:p>
          </p:txBody>
        </p:sp>
        <p:graphicFrame>
          <p:nvGraphicFramePr>
            <p:cNvPr id="9241" name="Object 52">
              <a:extLst>
                <a:ext uri="{FF2B5EF4-FFF2-40B4-BE49-F238E27FC236}">
                  <a16:creationId xmlns:a16="http://schemas.microsoft.com/office/drawing/2014/main" id="{EEBE924C-997C-404A-BE0F-1302728579D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018" y="994"/>
            <a:ext cx="392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0" imgW="533371" imgH="361783" progId="Equation.3">
                    <p:embed/>
                  </p:oleObj>
                </mc:Choice>
                <mc:Fallback>
                  <p:oleObj r:id="rId10" imgW="533371" imgH="361783" progId="Equation.3">
                    <p:embed/>
                    <p:pic>
                      <p:nvPicPr>
                        <p:cNvPr id="9241" name="Object 52">
                          <a:extLst>
                            <a:ext uri="{FF2B5EF4-FFF2-40B4-BE49-F238E27FC236}">
                              <a16:creationId xmlns:a16="http://schemas.microsoft.com/office/drawing/2014/main" id="{EEBE924C-997C-404A-BE0F-1302728579D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18" y="994"/>
                          <a:ext cx="392" cy="2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5640" name="Object 40">
            <a:extLst>
              <a:ext uri="{FF2B5EF4-FFF2-40B4-BE49-F238E27FC236}">
                <a16:creationId xmlns:a16="http://schemas.microsoft.com/office/drawing/2014/main" id="{63CA32DB-4A53-488B-98EC-BF14FFF189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54800" y="5791200"/>
          <a:ext cx="2794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62059" imgH="200179" progId="Equation.3">
                  <p:embed/>
                </p:oleObj>
              </mc:Choice>
              <mc:Fallback>
                <p:oleObj r:id="rId12" imgW="162059" imgH="200179" progId="Equation.3">
                  <p:embed/>
                  <p:pic>
                    <p:nvPicPr>
                      <p:cNvPr id="25640" name="Object 40">
                        <a:extLst>
                          <a:ext uri="{FF2B5EF4-FFF2-40B4-BE49-F238E27FC236}">
                            <a16:creationId xmlns:a16="http://schemas.microsoft.com/office/drawing/2014/main" id="{63CA32DB-4A53-488B-98EC-BF14FFF1896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4800" y="5791200"/>
                        <a:ext cx="2794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47" name="Object 47">
            <a:extLst>
              <a:ext uri="{FF2B5EF4-FFF2-40B4-BE49-F238E27FC236}">
                <a16:creationId xmlns:a16="http://schemas.microsoft.com/office/drawing/2014/main" id="{49119CB5-5C40-4BAD-A5CE-29C4F4CF4F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68600" y="5092700"/>
          <a:ext cx="2921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181145" imgH="200179" progId="Equation.3">
                  <p:embed/>
                </p:oleObj>
              </mc:Choice>
              <mc:Fallback>
                <p:oleObj r:id="rId14" imgW="181145" imgH="200179" progId="Equation.3">
                  <p:embed/>
                  <p:pic>
                    <p:nvPicPr>
                      <p:cNvPr id="25647" name="Object 47">
                        <a:extLst>
                          <a:ext uri="{FF2B5EF4-FFF2-40B4-BE49-F238E27FC236}">
                            <a16:creationId xmlns:a16="http://schemas.microsoft.com/office/drawing/2014/main" id="{49119CB5-5C40-4BAD-A5CE-29C4F4CF4FA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68600" y="5092700"/>
                        <a:ext cx="2921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49" name="Object 49">
            <a:extLst>
              <a:ext uri="{FF2B5EF4-FFF2-40B4-BE49-F238E27FC236}">
                <a16:creationId xmlns:a16="http://schemas.microsoft.com/office/drawing/2014/main" id="{729CF08B-C8EB-4CDC-9E95-E9228CF4C55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68600" y="5854700"/>
          <a:ext cx="2921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81145" imgH="200179" progId="Equation.3">
                  <p:embed/>
                </p:oleObj>
              </mc:Choice>
              <mc:Fallback>
                <p:oleObj r:id="rId16" imgW="181145" imgH="200179" progId="Equation.3">
                  <p:embed/>
                  <p:pic>
                    <p:nvPicPr>
                      <p:cNvPr id="25649" name="Object 49">
                        <a:extLst>
                          <a:ext uri="{FF2B5EF4-FFF2-40B4-BE49-F238E27FC236}">
                            <a16:creationId xmlns:a16="http://schemas.microsoft.com/office/drawing/2014/main" id="{729CF08B-C8EB-4CDC-9E95-E9228CF4C55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68600" y="5854700"/>
                        <a:ext cx="2921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51" name="Object 51">
            <a:extLst>
              <a:ext uri="{FF2B5EF4-FFF2-40B4-BE49-F238E27FC236}">
                <a16:creationId xmlns:a16="http://schemas.microsoft.com/office/drawing/2014/main" id="{23693B46-A428-4F04-AB69-8994D452456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810250" y="5092700"/>
          <a:ext cx="7493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676344" imgH="285673" progId="Equation.3">
                  <p:embed/>
                </p:oleObj>
              </mc:Choice>
              <mc:Fallback>
                <p:oleObj r:id="rId18" imgW="676344" imgH="285673" progId="Equation.3">
                  <p:embed/>
                  <p:pic>
                    <p:nvPicPr>
                      <p:cNvPr id="25651" name="Object 51">
                        <a:extLst>
                          <a:ext uri="{FF2B5EF4-FFF2-40B4-BE49-F238E27FC236}">
                            <a16:creationId xmlns:a16="http://schemas.microsoft.com/office/drawing/2014/main" id="{23693B46-A428-4F04-AB69-8994D452456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0250" y="5092700"/>
                        <a:ext cx="7493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46" name="Object 46">
            <a:extLst>
              <a:ext uri="{FF2B5EF4-FFF2-40B4-BE49-F238E27FC236}">
                <a16:creationId xmlns:a16="http://schemas.microsoft.com/office/drawing/2014/main" id="{76423E3D-BBC2-4B55-ADA1-DCDA9B24CD0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79500" y="5033963"/>
          <a:ext cx="1600200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1581027" imgH="304787" progId="Equation.3">
                  <p:embed/>
                </p:oleObj>
              </mc:Choice>
              <mc:Fallback>
                <p:oleObj r:id="rId20" imgW="1581027" imgH="304787" progId="Equation.3">
                  <p:embed/>
                  <p:pic>
                    <p:nvPicPr>
                      <p:cNvPr id="25646" name="Object 46">
                        <a:extLst>
                          <a:ext uri="{FF2B5EF4-FFF2-40B4-BE49-F238E27FC236}">
                            <a16:creationId xmlns:a16="http://schemas.microsoft.com/office/drawing/2014/main" id="{76423E3D-BBC2-4B55-ADA1-DCDA9B24CD0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0" y="5033963"/>
                        <a:ext cx="1600200" cy="403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50" name="Object 50">
            <a:extLst>
              <a:ext uri="{FF2B5EF4-FFF2-40B4-BE49-F238E27FC236}">
                <a16:creationId xmlns:a16="http://schemas.microsoft.com/office/drawing/2014/main" id="{F425CB7B-2AFC-416B-B056-89D76F07E57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51350" y="4953000"/>
          <a:ext cx="12573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2" imgW="1219084" imgH="409742" progId="Equation.3">
                  <p:embed/>
                </p:oleObj>
              </mc:Choice>
              <mc:Fallback>
                <p:oleObj r:id="rId22" imgW="1219084" imgH="409742" progId="Equation.3">
                  <p:embed/>
                  <p:pic>
                    <p:nvPicPr>
                      <p:cNvPr id="25650" name="Object 50">
                        <a:extLst>
                          <a:ext uri="{FF2B5EF4-FFF2-40B4-BE49-F238E27FC236}">
                            <a16:creationId xmlns:a16="http://schemas.microsoft.com/office/drawing/2014/main" id="{F425CB7B-2AFC-416B-B056-89D76F07E57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51350" y="4953000"/>
                        <a:ext cx="12573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48" name="Object 48">
            <a:extLst>
              <a:ext uri="{FF2B5EF4-FFF2-40B4-BE49-F238E27FC236}">
                <a16:creationId xmlns:a16="http://schemas.microsoft.com/office/drawing/2014/main" id="{D62BD63B-BCCC-4F4E-AF66-25157BFD25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79500" y="5753100"/>
          <a:ext cx="1638300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4" imgW="1628916" imgH="304787" progId="Equation.3">
                  <p:embed/>
                </p:oleObj>
              </mc:Choice>
              <mc:Fallback>
                <p:oleObj r:id="rId24" imgW="1628916" imgH="304787" progId="Equation.3">
                  <p:embed/>
                  <p:pic>
                    <p:nvPicPr>
                      <p:cNvPr id="25648" name="Object 48">
                        <a:extLst>
                          <a:ext uri="{FF2B5EF4-FFF2-40B4-BE49-F238E27FC236}">
                            <a16:creationId xmlns:a16="http://schemas.microsoft.com/office/drawing/2014/main" id="{D62BD63B-BCCC-4F4E-AF66-25157BFD254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9500" y="5753100"/>
                        <a:ext cx="1638300" cy="403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39" name="Object 39">
            <a:extLst>
              <a:ext uri="{FF2B5EF4-FFF2-40B4-BE49-F238E27FC236}">
                <a16:creationId xmlns:a16="http://schemas.microsoft.com/office/drawing/2014/main" id="{55516C41-493B-4592-8062-5958DE6AB01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27538" y="5734050"/>
          <a:ext cx="2082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6" imgW="2105029" imgH="304787" progId="Equation.3">
                  <p:embed/>
                </p:oleObj>
              </mc:Choice>
              <mc:Fallback>
                <p:oleObj r:id="rId26" imgW="2105029" imgH="304787" progId="Equation.3">
                  <p:embed/>
                  <p:pic>
                    <p:nvPicPr>
                      <p:cNvPr id="25639" name="Object 39">
                        <a:extLst>
                          <a:ext uri="{FF2B5EF4-FFF2-40B4-BE49-F238E27FC236}">
                            <a16:creationId xmlns:a16="http://schemas.microsoft.com/office/drawing/2014/main" id="{55516C41-493B-4592-8062-5958DE6AB01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7538" y="5734050"/>
                        <a:ext cx="2082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66" name="Text Box 66">
            <a:extLst>
              <a:ext uri="{FF2B5EF4-FFF2-40B4-BE49-F238E27FC236}">
                <a16:creationId xmlns:a16="http://schemas.microsoft.com/office/drawing/2014/main" id="{8E8A4285-E3E6-4767-B850-F6AF7119C4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1550" y="2924175"/>
            <a:ext cx="18319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证明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令</a:t>
            </a:r>
          </a:p>
        </p:txBody>
      </p:sp>
      <p:graphicFrame>
        <p:nvGraphicFramePr>
          <p:cNvPr id="25668" name="Object 68">
            <a:extLst>
              <a:ext uri="{FF2B5EF4-FFF2-40B4-BE49-F238E27FC236}">
                <a16:creationId xmlns:a16="http://schemas.microsoft.com/office/drawing/2014/main" id="{78F512E2-76F1-4A9B-8403-B7582BDDED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79688" y="2905125"/>
          <a:ext cx="21717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8" imgW="2200112" imgH="409742" progId="Equation.3">
                  <p:embed/>
                </p:oleObj>
              </mc:Choice>
              <mc:Fallback>
                <p:oleObj r:id="rId28" imgW="2200112" imgH="409742" progId="Equation.3">
                  <p:embed/>
                  <p:pic>
                    <p:nvPicPr>
                      <p:cNvPr id="25668" name="Object 68">
                        <a:extLst>
                          <a:ext uri="{FF2B5EF4-FFF2-40B4-BE49-F238E27FC236}">
                            <a16:creationId xmlns:a16="http://schemas.microsoft.com/office/drawing/2014/main" id="{78F512E2-76F1-4A9B-8403-B7582BDDEDD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9688" y="2905125"/>
                        <a:ext cx="21717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69" name="Text Box 69">
            <a:extLst>
              <a:ext uri="{FF2B5EF4-FFF2-40B4-BE49-F238E27FC236}">
                <a16:creationId xmlns:a16="http://schemas.microsoft.com/office/drawing/2014/main" id="{A3245CC0-0422-4662-AFEF-A683A47E0D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325" y="3597275"/>
            <a:ext cx="838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得</a:t>
            </a:r>
          </a:p>
        </p:txBody>
      </p:sp>
      <p:graphicFrame>
        <p:nvGraphicFramePr>
          <p:cNvPr id="25670" name="Object 70">
            <a:extLst>
              <a:ext uri="{FF2B5EF4-FFF2-40B4-BE49-F238E27FC236}">
                <a16:creationId xmlns:a16="http://schemas.microsoft.com/office/drawing/2014/main" id="{3A69FB66-2800-460B-B2FF-24E73169AF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2388" y="3708400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0" imgW="1285712" imgH="304787" progId="Equation.3">
                  <p:embed/>
                </p:oleObj>
              </mc:Choice>
              <mc:Fallback>
                <p:oleObj r:id="rId30" imgW="1285712" imgH="304787" progId="Equation.3">
                  <p:embed/>
                  <p:pic>
                    <p:nvPicPr>
                      <p:cNvPr id="25670" name="Object 70">
                        <a:extLst>
                          <a:ext uri="{FF2B5EF4-FFF2-40B4-BE49-F238E27FC236}">
                            <a16:creationId xmlns:a16="http://schemas.microsoft.com/office/drawing/2014/main" id="{3A69FB66-2800-460B-B2FF-24E73169AF1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2388" y="3708400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71" name="Object 71">
            <a:extLst>
              <a:ext uri="{FF2B5EF4-FFF2-40B4-BE49-F238E27FC236}">
                <a16:creationId xmlns:a16="http://schemas.microsoft.com/office/drawing/2014/main" id="{D939B2D9-29C9-461A-BD8C-80CABB2B88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03688" y="3657600"/>
          <a:ext cx="14097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2" imgW="1381143" imgH="314171" progId="Equation.3">
                  <p:embed/>
                </p:oleObj>
              </mc:Choice>
              <mc:Fallback>
                <p:oleObj r:id="rId32" imgW="1381143" imgH="314171" progId="Equation.3">
                  <p:embed/>
                  <p:pic>
                    <p:nvPicPr>
                      <p:cNvPr id="25671" name="Object 71">
                        <a:extLst>
                          <a:ext uri="{FF2B5EF4-FFF2-40B4-BE49-F238E27FC236}">
                            <a16:creationId xmlns:a16="http://schemas.microsoft.com/office/drawing/2014/main" id="{D939B2D9-29C9-461A-BD8C-80CABB2B88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3688" y="3657600"/>
                        <a:ext cx="1409700" cy="41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72" name="Object 72">
            <a:extLst>
              <a:ext uri="{FF2B5EF4-FFF2-40B4-BE49-F238E27FC236}">
                <a16:creationId xmlns:a16="http://schemas.microsoft.com/office/drawing/2014/main" id="{06C70AC2-DFFB-4C8B-90CF-0F6F833ADA7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47838" y="4292600"/>
          <a:ext cx="2247900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4" imgW="952572" imgH="171334" progId="Equation.3">
                  <p:embed/>
                </p:oleObj>
              </mc:Choice>
              <mc:Fallback>
                <p:oleObj r:id="rId34" imgW="952572" imgH="171334" progId="Equation.3">
                  <p:embed/>
                  <p:pic>
                    <p:nvPicPr>
                      <p:cNvPr id="25672" name="Object 72">
                        <a:extLst>
                          <a:ext uri="{FF2B5EF4-FFF2-40B4-BE49-F238E27FC236}">
                            <a16:creationId xmlns:a16="http://schemas.microsoft.com/office/drawing/2014/main" id="{06C70AC2-DFFB-4C8B-90CF-0F6F833ADA7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7838" y="4292600"/>
                        <a:ext cx="2247900" cy="592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76" name="Object 76">
            <a:extLst>
              <a:ext uri="{FF2B5EF4-FFF2-40B4-BE49-F238E27FC236}">
                <a16:creationId xmlns:a16="http://schemas.microsoft.com/office/drawing/2014/main" id="{BA9A9E3B-D64A-4843-95EB-81C893538E6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52900" y="4292600"/>
          <a:ext cx="24003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6" imgW="2447885" imgH="409742" progId="Equation.3">
                  <p:embed/>
                </p:oleObj>
              </mc:Choice>
              <mc:Fallback>
                <p:oleObj r:id="rId36" imgW="2447885" imgH="409742" progId="Equation.3">
                  <p:embed/>
                  <p:pic>
                    <p:nvPicPr>
                      <p:cNvPr id="25676" name="Object 76">
                        <a:extLst>
                          <a:ext uri="{FF2B5EF4-FFF2-40B4-BE49-F238E27FC236}">
                            <a16:creationId xmlns:a16="http://schemas.microsoft.com/office/drawing/2014/main" id="{BA9A9E3B-D64A-4843-95EB-81C893538E6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52900" y="4292600"/>
                        <a:ext cx="24003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5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5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5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5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5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5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5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5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5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5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5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5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5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5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43" grpId="0"/>
      <p:bldP spid="25666" grpId="0" build="p"/>
      <p:bldP spid="2566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406" name="Object 46">
            <a:extLst>
              <a:ext uri="{FF2B5EF4-FFF2-40B4-BE49-F238E27FC236}">
                <a16:creationId xmlns:a16="http://schemas.microsoft.com/office/drawing/2014/main" id="{EC001071-CDDD-4A31-B0A6-3C6B10C919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70050" y="2578100"/>
          <a:ext cx="15494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533485" imgH="780908" progId="Equation.3">
                  <p:embed/>
                </p:oleObj>
              </mc:Choice>
              <mc:Fallback>
                <p:oleObj r:id="rId2" imgW="1533485" imgH="780908" progId="Equation.3">
                  <p:embed/>
                  <p:pic>
                    <p:nvPicPr>
                      <p:cNvPr id="15406" name="Object 46">
                        <a:extLst>
                          <a:ext uri="{FF2B5EF4-FFF2-40B4-BE49-F238E27FC236}">
                            <a16:creationId xmlns:a16="http://schemas.microsoft.com/office/drawing/2014/main" id="{EC001071-CDDD-4A31-B0A6-3C6B10C9196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0050" y="2578100"/>
                        <a:ext cx="15494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3" name="Object 31">
            <a:extLst>
              <a:ext uri="{FF2B5EF4-FFF2-40B4-BE49-F238E27FC236}">
                <a16:creationId xmlns:a16="http://schemas.microsoft.com/office/drawing/2014/main" id="{D06161C5-F899-47AA-A0A0-EF27BEA0FC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24038" y="660400"/>
          <a:ext cx="9906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933486" imgH="323901" progId="Equation.3">
                  <p:embed/>
                </p:oleObj>
              </mc:Choice>
              <mc:Fallback>
                <p:oleObj r:id="rId4" imgW="933486" imgH="323901" progId="Equation.3">
                  <p:embed/>
                  <p:pic>
                    <p:nvPicPr>
                      <p:cNvPr id="10243" name="Object 31">
                        <a:extLst>
                          <a:ext uri="{FF2B5EF4-FFF2-40B4-BE49-F238E27FC236}">
                            <a16:creationId xmlns:a16="http://schemas.microsoft.com/office/drawing/2014/main" id="{D06161C5-F899-47AA-A0A0-EF27BEA0FC6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4038" y="660400"/>
                        <a:ext cx="990600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44" name="Text Box 32">
            <a:extLst>
              <a:ext uri="{FF2B5EF4-FFF2-40B4-BE49-F238E27FC236}">
                <a16:creationId xmlns:a16="http://schemas.microsoft.com/office/drawing/2014/main" id="{51DEE81C-7AB9-4D34-96E0-0F7FF22C95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660400"/>
            <a:ext cx="2057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的近似值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</a:p>
        </p:txBody>
      </p:sp>
      <p:sp>
        <p:nvSpPr>
          <p:cNvPr id="15393" name="Text Box 33">
            <a:extLst>
              <a:ext uri="{FF2B5EF4-FFF2-40B4-BE49-F238E27FC236}">
                <a16:creationId xmlns:a16="http://schemas.microsoft.com/office/drawing/2014/main" id="{42F4813C-5D25-4B02-BC2C-AF08C6F98C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328738"/>
            <a:ext cx="15240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解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设</a:t>
            </a:r>
          </a:p>
        </p:txBody>
      </p:sp>
      <p:graphicFrame>
        <p:nvGraphicFramePr>
          <p:cNvPr id="15394" name="Object 34">
            <a:extLst>
              <a:ext uri="{FF2B5EF4-FFF2-40B4-BE49-F238E27FC236}">
                <a16:creationId xmlns:a16="http://schemas.microsoft.com/office/drawing/2014/main" id="{1A55665A-CC03-4FE7-BD2E-984AA3DF0FE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27200" y="1422400"/>
          <a:ext cx="19304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942970" imgH="304787" progId="Equation.3">
                  <p:embed/>
                </p:oleObj>
              </mc:Choice>
              <mc:Fallback>
                <p:oleObj r:id="rId6" imgW="1942970" imgH="304787" progId="Equation.3">
                  <p:embed/>
                  <p:pic>
                    <p:nvPicPr>
                      <p:cNvPr id="15394" name="Object 34">
                        <a:extLst>
                          <a:ext uri="{FF2B5EF4-FFF2-40B4-BE49-F238E27FC236}">
                            <a16:creationId xmlns:a16="http://schemas.microsoft.com/office/drawing/2014/main" id="{1A55665A-CC03-4FE7-BD2E-984AA3DF0FE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27200" y="1422400"/>
                        <a:ext cx="19304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95" name="Text Box 35">
            <a:extLst>
              <a:ext uri="{FF2B5EF4-FFF2-40B4-BE49-F238E27FC236}">
                <a16:creationId xmlns:a16="http://schemas.microsoft.com/office/drawing/2014/main" id="{D9A3E838-75CF-462B-9054-99CE131CF5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113" y="1938338"/>
            <a:ext cx="90328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取</a:t>
            </a:r>
          </a:p>
        </p:txBody>
      </p:sp>
      <p:graphicFrame>
        <p:nvGraphicFramePr>
          <p:cNvPr id="15396" name="Object 36">
            <a:extLst>
              <a:ext uri="{FF2B5EF4-FFF2-40B4-BE49-F238E27FC236}">
                <a16:creationId xmlns:a16="http://schemas.microsoft.com/office/drawing/2014/main" id="{28A6C362-F36A-4163-BA52-44F7FC61BAF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90688" y="1949450"/>
          <a:ext cx="12065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162173" imgH="428509" progId="Equation.3">
                  <p:embed/>
                </p:oleObj>
              </mc:Choice>
              <mc:Fallback>
                <p:oleObj r:id="rId8" imgW="1162173" imgH="428509" progId="Equation.3">
                  <p:embed/>
                  <p:pic>
                    <p:nvPicPr>
                      <p:cNvPr id="15396" name="Object 36">
                        <a:extLst>
                          <a:ext uri="{FF2B5EF4-FFF2-40B4-BE49-F238E27FC236}">
                            <a16:creationId xmlns:a16="http://schemas.microsoft.com/office/drawing/2014/main" id="{28A6C362-F36A-4163-BA52-44F7FC61BAF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90688" y="1949450"/>
                        <a:ext cx="1206500" cy="520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97" name="Object 37">
            <a:extLst>
              <a:ext uri="{FF2B5EF4-FFF2-40B4-BE49-F238E27FC236}">
                <a16:creationId xmlns:a16="http://schemas.microsoft.com/office/drawing/2014/main" id="{5C203C08-976D-493E-A6FA-8F30D551844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1800" y="1811338"/>
          <a:ext cx="7366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647541" imgH="780908" progId="Equation.3">
                  <p:embed/>
                </p:oleObj>
              </mc:Choice>
              <mc:Fallback>
                <p:oleObj r:id="rId10" imgW="647541" imgH="780908" progId="Equation.3">
                  <p:embed/>
                  <p:pic>
                    <p:nvPicPr>
                      <p:cNvPr id="15397" name="Object 37">
                        <a:extLst>
                          <a:ext uri="{FF2B5EF4-FFF2-40B4-BE49-F238E27FC236}">
                            <a16:creationId xmlns:a16="http://schemas.microsoft.com/office/drawing/2014/main" id="{5C203C08-976D-493E-A6FA-8F30D551844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1811338"/>
                        <a:ext cx="7366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98" name="Object 38">
            <a:extLst>
              <a:ext uri="{FF2B5EF4-FFF2-40B4-BE49-F238E27FC236}">
                <a16:creationId xmlns:a16="http://schemas.microsoft.com/office/drawing/2014/main" id="{0064C295-9D29-429F-AB13-7EF2C5BE31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38600" y="1965325"/>
          <a:ext cx="10668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009484" imgH="323901" progId="Equation.3">
                  <p:embed/>
                </p:oleObj>
              </mc:Choice>
              <mc:Fallback>
                <p:oleObj r:id="rId12" imgW="1009484" imgH="323901" progId="Equation.3">
                  <p:embed/>
                  <p:pic>
                    <p:nvPicPr>
                      <p:cNvPr id="15398" name="Object 38">
                        <a:extLst>
                          <a:ext uri="{FF2B5EF4-FFF2-40B4-BE49-F238E27FC236}">
                            <a16:creationId xmlns:a16="http://schemas.microsoft.com/office/drawing/2014/main" id="{0064C295-9D29-429F-AB13-7EF2C5BE31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38600" y="1965325"/>
                        <a:ext cx="1066800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99" name="Text Box 39">
            <a:extLst>
              <a:ext uri="{FF2B5EF4-FFF2-40B4-BE49-F238E27FC236}">
                <a16:creationId xmlns:a16="http://schemas.microsoft.com/office/drawing/2014/main" id="{6718A187-48EA-43F3-9C9A-77467B5B00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4113" y="2732088"/>
            <a:ext cx="65246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则</a:t>
            </a:r>
          </a:p>
        </p:txBody>
      </p:sp>
      <p:graphicFrame>
        <p:nvGraphicFramePr>
          <p:cNvPr id="15405" name="Object 45">
            <a:extLst>
              <a:ext uri="{FF2B5EF4-FFF2-40B4-BE49-F238E27FC236}">
                <a16:creationId xmlns:a16="http://schemas.microsoft.com/office/drawing/2014/main" id="{0DE02449-1477-4249-B5C9-CB0CDBF544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62550" y="1816100"/>
          <a:ext cx="12446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1209715" imgH="780908" progId="Equation.3">
                  <p:embed/>
                </p:oleObj>
              </mc:Choice>
              <mc:Fallback>
                <p:oleObj r:id="rId14" imgW="1209715" imgH="780908" progId="Equation.3">
                  <p:embed/>
                  <p:pic>
                    <p:nvPicPr>
                      <p:cNvPr id="15405" name="Object 45">
                        <a:extLst>
                          <a:ext uri="{FF2B5EF4-FFF2-40B4-BE49-F238E27FC236}">
                            <a16:creationId xmlns:a16="http://schemas.microsoft.com/office/drawing/2014/main" id="{0DE02449-1477-4249-B5C9-CB0CDBF5440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62550" y="1816100"/>
                        <a:ext cx="12446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407" name="Object 47">
            <a:extLst>
              <a:ext uri="{FF2B5EF4-FFF2-40B4-BE49-F238E27FC236}">
                <a16:creationId xmlns:a16="http://schemas.microsoft.com/office/drawing/2014/main" id="{24043392-0AFA-405C-ABFD-813FF7918B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43200" y="3505200"/>
          <a:ext cx="16002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581027" imgH="780908" progId="Equation.3">
                  <p:embed/>
                </p:oleObj>
              </mc:Choice>
              <mc:Fallback>
                <p:oleObj r:id="rId16" imgW="1581027" imgH="780908" progId="Equation.3">
                  <p:embed/>
                  <p:pic>
                    <p:nvPicPr>
                      <p:cNvPr id="15407" name="Object 47">
                        <a:extLst>
                          <a:ext uri="{FF2B5EF4-FFF2-40B4-BE49-F238E27FC236}">
                            <a16:creationId xmlns:a16="http://schemas.microsoft.com/office/drawing/2014/main" id="{24043392-0AFA-405C-ABFD-813FF7918B1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3505200"/>
                        <a:ext cx="16002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408" name="Object 48">
            <a:extLst>
              <a:ext uri="{FF2B5EF4-FFF2-40B4-BE49-F238E27FC236}">
                <a16:creationId xmlns:a16="http://schemas.microsoft.com/office/drawing/2014/main" id="{50199462-5526-4C95-969E-F71CC88D5D4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02150" y="3505200"/>
          <a:ext cx="10541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1000114" imgH="780908" progId="Equation.3">
                  <p:embed/>
                </p:oleObj>
              </mc:Choice>
              <mc:Fallback>
                <p:oleObj r:id="rId18" imgW="1000114" imgH="780908" progId="Equation.3">
                  <p:embed/>
                  <p:pic>
                    <p:nvPicPr>
                      <p:cNvPr id="15408" name="Object 48">
                        <a:extLst>
                          <a:ext uri="{FF2B5EF4-FFF2-40B4-BE49-F238E27FC236}">
                            <a16:creationId xmlns:a16="http://schemas.microsoft.com/office/drawing/2014/main" id="{50199462-5526-4C95-969E-F71CC88D5D4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2150" y="3505200"/>
                        <a:ext cx="10541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410" name="Object 50">
            <a:extLst>
              <a:ext uri="{FF2B5EF4-FFF2-40B4-BE49-F238E27FC236}">
                <a16:creationId xmlns:a16="http://schemas.microsoft.com/office/drawing/2014/main" id="{2E3365EB-0704-4176-8D99-F54BC10409D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32450" y="3492500"/>
          <a:ext cx="10922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1038286" imgH="780908" progId="Equation.3">
                  <p:embed/>
                </p:oleObj>
              </mc:Choice>
              <mc:Fallback>
                <p:oleObj r:id="rId20" imgW="1038286" imgH="780908" progId="Equation.3">
                  <p:embed/>
                  <p:pic>
                    <p:nvPicPr>
                      <p:cNvPr id="15410" name="Object 50">
                        <a:extLst>
                          <a:ext uri="{FF2B5EF4-FFF2-40B4-BE49-F238E27FC236}">
                            <a16:creationId xmlns:a16="http://schemas.microsoft.com/office/drawing/2014/main" id="{2E3365EB-0704-4176-8D99-F54BC10409D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2450" y="3492500"/>
                        <a:ext cx="10922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411" name="Object 51">
            <a:extLst>
              <a:ext uri="{FF2B5EF4-FFF2-40B4-BE49-F238E27FC236}">
                <a16:creationId xmlns:a16="http://schemas.microsoft.com/office/drawing/2014/main" id="{D000732E-F4CB-4B1D-AFB5-C3904C824A5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19400" y="4478338"/>
          <a:ext cx="5334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2" imgW="438287" imgH="780908" progId="Equation.3">
                  <p:embed/>
                </p:oleObj>
              </mc:Choice>
              <mc:Fallback>
                <p:oleObj r:id="rId22" imgW="438287" imgH="780908" progId="Equation.3">
                  <p:embed/>
                  <p:pic>
                    <p:nvPicPr>
                      <p:cNvPr id="15411" name="Object 51">
                        <a:extLst>
                          <a:ext uri="{FF2B5EF4-FFF2-40B4-BE49-F238E27FC236}">
                            <a16:creationId xmlns:a16="http://schemas.microsoft.com/office/drawing/2014/main" id="{D000732E-F4CB-4B1D-AFB5-C3904C824A5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9400" y="4478338"/>
                        <a:ext cx="5334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412" name="Object 52">
            <a:extLst>
              <a:ext uri="{FF2B5EF4-FFF2-40B4-BE49-F238E27FC236}">
                <a16:creationId xmlns:a16="http://schemas.microsoft.com/office/drawing/2014/main" id="{1D512EFA-C232-43A7-AA17-D3EC79354C7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29000" y="4445000"/>
          <a:ext cx="7493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4" imgW="676344" imgH="819137" progId="Equation.3">
                  <p:embed/>
                </p:oleObj>
              </mc:Choice>
              <mc:Fallback>
                <p:oleObj r:id="rId24" imgW="676344" imgH="819137" progId="Equation.3">
                  <p:embed/>
                  <p:pic>
                    <p:nvPicPr>
                      <p:cNvPr id="15412" name="Object 52">
                        <a:extLst>
                          <a:ext uri="{FF2B5EF4-FFF2-40B4-BE49-F238E27FC236}">
                            <a16:creationId xmlns:a16="http://schemas.microsoft.com/office/drawing/2014/main" id="{1D512EFA-C232-43A7-AA17-D3EC79354C7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0" y="4445000"/>
                        <a:ext cx="749300" cy="889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413" name="Object 53">
            <a:extLst>
              <a:ext uri="{FF2B5EF4-FFF2-40B4-BE49-F238E27FC236}">
                <a16:creationId xmlns:a16="http://schemas.microsoft.com/office/drawing/2014/main" id="{B8B22BAE-2644-4757-83CA-9A6601439B5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84650" y="4724400"/>
          <a:ext cx="16383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6" imgW="1628916" imgH="304787" progId="Equation.3">
                  <p:embed/>
                </p:oleObj>
              </mc:Choice>
              <mc:Fallback>
                <p:oleObj r:id="rId26" imgW="1628916" imgH="304787" progId="Equation.3">
                  <p:embed/>
                  <p:pic>
                    <p:nvPicPr>
                      <p:cNvPr id="15413" name="Object 53">
                        <a:extLst>
                          <a:ext uri="{FF2B5EF4-FFF2-40B4-BE49-F238E27FC236}">
                            <a16:creationId xmlns:a16="http://schemas.microsoft.com/office/drawing/2014/main" id="{B8B22BAE-2644-4757-83CA-9A6601439B5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84650" y="4724400"/>
                        <a:ext cx="16383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414" name="Object 54">
            <a:extLst>
              <a:ext uri="{FF2B5EF4-FFF2-40B4-BE49-F238E27FC236}">
                <a16:creationId xmlns:a16="http://schemas.microsoft.com/office/drawing/2014/main" id="{1AEA8ACC-CC42-43C5-9E42-FD5B97004BA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00350" y="5695950"/>
          <a:ext cx="11303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8" imgW="1085828" imgH="200179" progId="Equation.3">
                  <p:embed/>
                </p:oleObj>
              </mc:Choice>
              <mc:Fallback>
                <p:oleObj r:id="rId28" imgW="1085828" imgH="200179" progId="Equation.3">
                  <p:embed/>
                  <p:pic>
                    <p:nvPicPr>
                      <p:cNvPr id="15414" name="Object 54">
                        <a:extLst>
                          <a:ext uri="{FF2B5EF4-FFF2-40B4-BE49-F238E27FC236}">
                            <a16:creationId xmlns:a16="http://schemas.microsoft.com/office/drawing/2014/main" id="{1AEA8ACC-CC42-43C5-9E42-FD5B97004BA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0350" y="5695950"/>
                        <a:ext cx="11303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422" name="Object 62">
            <a:extLst>
              <a:ext uri="{FF2B5EF4-FFF2-40B4-BE49-F238E27FC236}">
                <a16:creationId xmlns:a16="http://schemas.microsoft.com/office/drawing/2014/main" id="{FDE8F260-AB17-46FB-9F8A-F5842C50889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50050" y="3492500"/>
          <a:ext cx="11938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0" imgW="1143087" imgH="780908" progId="Equation.3">
                  <p:embed/>
                </p:oleObj>
              </mc:Choice>
              <mc:Fallback>
                <p:oleObj r:id="rId30" imgW="1143087" imgH="780908" progId="Equation.3">
                  <p:embed/>
                  <p:pic>
                    <p:nvPicPr>
                      <p:cNvPr id="15422" name="Object 62">
                        <a:extLst>
                          <a:ext uri="{FF2B5EF4-FFF2-40B4-BE49-F238E27FC236}">
                            <a16:creationId xmlns:a16="http://schemas.microsoft.com/office/drawing/2014/main" id="{FDE8F260-AB17-46FB-9F8A-F5842C50889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50050" y="3492500"/>
                        <a:ext cx="11938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1" name="Rectangle 67">
            <a:extLst>
              <a:ext uri="{FF2B5EF4-FFF2-40B4-BE49-F238E27FC236}">
                <a16:creationId xmlns:a16="http://schemas.microsoft.com/office/drawing/2014/main" id="{7E7260FB-991E-4351-95F6-105FC45AA5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90550" y="682625"/>
            <a:ext cx="1600200" cy="5334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例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.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求</a:t>
            </a:r>
          </a:p>
        </p:txBody>
      </p:sp>
      <p:graphicFrame>
        <p:nvGraphicFramePr>
          <p:cNvPr id="15430" name="Object 70">
            <a:extLst>
              <a:ext uri="{FF2B5EF4-FFF2-40B4-BE49-F238E27FC236}">
                <a16:creationId xmlns:a16="http://schemas.microsoft.com/office/drawing/2014/main" id="{0D536D74-EF0F-4238-A4D4-343ECC96D1C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95450" y="3654425"/>
          <a:ext cx="9906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2" imgW="933486" imgH="323901" progId="Equation.3">
                  <p:embed/>
                </p:oleObj>
              </mc:Choice>
              <mc:Fallback>
                <p:oleObj r:id="rId32" imgW="933486" imgH="323901" progId="Equation.3">
                  <p:embed/>
                  <p:pic>
                    <p:nvPicPr>
                      <p:cNvPr id="15430" name="Object 70">
                        <a:extLst>
                          <a:ext uri="{FF2B5EF4-FFF2-40B4-BE49-F238E27FC236}">
                            <a16:creationId xmlns:a16="http://schemas.microsoft.com/office/drawing/2014/main" id="{0D536D74-EF0F-4238-A4D4-343ECC96D1C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95450" y="3654425"/>
                        <a:ext cx="990600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5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5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5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5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5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5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5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5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5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5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5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5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5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93" grpId="0"/>
      <p:bldP spid="15395" grpId="0"/>
      <p:bldP spid="1539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66" name="Object 3">
            <a:extLst>
              <a:ext uri="{FF2B5EF4-FFF2-40B4-BE49-F238E27FC236}">
                <a16:creationId xmlns:a16="http://schemas.microsoft.com/office/drawing/2014/main" id="{1CFE17FD-AD71-4969-AFD1-68AF92E124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95513" y="703263"/>
          <a:ext cx="8382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762058" imgH="304787" progId="Equation.3">
                  <p:embed/>
                </p:oleObj>
              </mc:Choice>
              <mc:Fallback>
                <p:oleObj r:id="rId2" imgW="762058" imgH="304787" progId="Equation.3">
                  <p:embed/>
                  <p:pic>
                    <p:nvPicPr>
                      <p:cNvPr id="11266" name="Object 3">
                        <a:extLst>
                          <a:ext uri="{FF2B5EF4-FFF2-40B4-BE49-F238E27FC236}">
                            <a16:creationId xmlns:a16="http://schemas.microsoft.com/office/drawing/2014/main" id="{1CFE17FD-AD71-4969-AFD1-68AF92E124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703263"/>
                        <a:ext cx="8382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7" name="Text Box 4">
            <a:extLst>
              <a:ext uri="{FF2B5EF4-FFF2-40B4-BE49-F238E27FC236}">
                <a16:creationId xmlns:a16="http://schemas.microsoft.com/office/drawing/2014/main" id="{9B134495-1499-40D8-82BB-62555A5A5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9113" y="647700"/>
            <a:ext cx="22860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的近似值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</a:p>
        </p:txBody>
      </p:sp>
      <p:sp>
        <p:nvSpPr>
          <p:cNvPr id="16389" name="Text Box 5">
            <a:extLst>
              <a:ext uri="{FF2B5EF4-FFF2-40B4-BE49-F238E27FC236}">
                <a16:creationId xmlns:a16="http://schemas.microsoft.com/office/drawing/2014/main" id="{34049351-8D55-4346-ADCA-52C6D1767D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1701800"/>
            <a:ext cx="914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解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16391" name="Object 7">
            <a:extLst>
              <a:ext uri="{FF2B5EF4-FFF2-40B4-BE49-F238E27FC236}">
                <a16:creationId xmlns:a16="http://schemas.microsoft.com/office/drawing/2014/main" id="{1E5810CC-C1CF-435F-8841-A407CC82F90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0200" y="1790700"/>
          <a:ext cx="8382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762058" imgH="304787" progId="Equation.3">
                  <p:embed/>
                </p:oleObj>
              </mc:Choice>
              <mc:Fallback>
                <p:oleObj r:id="rId4" imgW="762058" imgH="304787" progId="Equation.3">
                  <p:embed/>
                  <p:pic>
                    <p:nvPicPr>
                      <p:cNvPr id="16391" name="Object 7">
                        <a:extLst>
                          <a:ext uri="{FF2B5EF4-FFF2-40B4-BE49-F238E27FC236}">
                            <a16:creationId xmlns:a16="http://schemas.microsoft.com/office/drawing/2014/main" id="{1E5810CC-C1CF-435F-8841-A407CC82F9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1790700"/>
                        <a:ext cx="8382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92" name="Object 8">
            <a:extLst>
              <a:ext uri="{FF2B5EF4-FFF2-40B4-BE49-F238E27FC236}">
                <a16:creationId xmlns:a16="http://schemas.microsoft.com/office/drawing/2014/main" id="{7D9B5884-0090-48E9-B634-F550175966B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78100" y="1562100"/>
          <a:ext cx="1765300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762172" imgH="561962" progId="Equation.3">
                  <p:embed/>
                </p:oleObj>
              </mc:Choice>
              <mc:Fallback>
                <p:oleObj r:id="rId6" imgW="1762172" imgH="561962" progId="Equation.3">
                  <p:embed/>
                  <p:pic>
                    <p:nvPicPr>
                      <p:cNvPr id="16392" name="Object 8">
                        <a:extLst>
                          <a:ext uri="{FF2B5EF4-FFF2-40B4-BE49-F238E27FC236}">
                            <a16:creationId xmlns:a16="http://schemas.microsoft.com/office/drawing/2014/main" id="{7D9B5884-0090-48E9-B634-F550175966B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8100" y="1562100"/>
                        <a:ext cx="1765300" cy="64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93" name="Object 9">
            <a:extLst>
              <a:ext uri="{FF2B5EF4-FFF2-40B4-BE49-F238E27FC236}">
                <a16:creationId xmlns:a16="http://schemas.microsoft.com/office/drawing/2014/main" id="{6F1031E4-776E-49E7-97EF-B80B03E9D0B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0" y="2493963"/>
          <a:ext cx="20066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2028684" imgH="780908" progId="Equation.3">
                  <p:embed/>
                </p:oleObj>
              </mc:Choice>
              <mc:Fallback>
                <p:oleObj r:id="rId8" imgW="2028684" imgH="780908" progId="Equation.3">
                  <p:embed/>
                  <p:pic>
                    <p:nvPicPr>
                      <p:cNvPr id="16393" name="Object 9">
                        <a:extLst>
                          <a:ext uri="{FF2B5EF4-FFF2-40B4-BE49-F238E27FC236}">
                            <a16:creationId xmlns:a16="http://schemas.microsoft.com/office/drawing/2014/main" id="{6F1031E4-776E-49E7-97EF-B80B03E9D0B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2493963"/>
                        <a:ext cx="20066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418" name="Object 34">
            <a:extLst>
              <a:ext uri="{FF2B5EF4-FFF2-40B4-BE49-F238E27FC236}">
                <a16:creationId xmlns:a16="http://schemas.microsoft.com/office/drawing/2014/main" id="{21980963-8CDE-4F3E-822B-1C606EED7E8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0" y="3886200"/>
          <a:ext cx="4953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400115" imgH="285673" progId="Equation.3">
                  <p:embed/>
                </p:oleObj>
              </mc:Choice>
              <mc:Fallback>
                <p:oleObj r:id="rId10" imgW="400115" imgH="285673" progId="Equation.3">
                  <p:embed/>
                  <p:pic>
                    <p:nvPicPr>
                      <p:cNvPr id="16418" name="Object 34">
                        <a:extLst>
                          <a:ext uri="{FF2B5EF4-FFF2-40B4-BE49-F238E27FC236}">
                            <a16:creationId xmlns:a16="http://schemas.microsoft.com/office/drawing/2014/main" id="{21980963-8CDE-4F3E-822B-1C606EED7E8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3886200"/>
                        <a:ext cx="4953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420" name="Object 36">
            <a:extLst>
              <a:ext uri="{FF2B5EF4-FFF2-40B4-BE49-F238E27FC236}">
                <a16:creationId xmlns:a16="http://schemas.microsoft.com/office/drawing/2014/main" id="{FCA46E9C-EB65-41A3-B654-ECBDE87ED8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24200" y="3644900"/>
          <a:ext cx="17399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743086" imgH="780908" progId="Equation.3">
                  <p:embed/>
                </p:oleObj>
              </mc:Choice>
              <mc:Fallback>
                <p:oleObj r:id="rId12" imgW="1743086" imgH="780908" progId="Equation.3">
                  <p:embed/>
                  <p:pic>
                    <p:nvPicPr>
                      <p:cNvPr id="16420" name="Object 36">
                        <a:extLst>
                          <a:ext uri="{FF2B5EF4-FFF2-40B4-BE49-F238E27FC236}">
                            <a16:creationId xmlns:a16="http://schemas.microsoft.com/office/drawing/2014/main" id="{FCA46E9C-EB65-41A3-B654-ECBDE87ED85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24200" y="3644900"/>
                        <a:ext cx="17399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421" name="Object 37">
            <a:extLst>
              <a:ext uri="{FF2B5EF4-FFF2-40B4-BE49-F238E27FC236}">
                <a16:creationId xmlns:a16="http://schemas.microsoft.com/office/drawing/2014/main" id="{CA8E7BFB-BBAE-4EA9-88E4-D1747BF1C7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0" y="4800600"/>
          <a:ext cx="13081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1266973" imgH="200179" progId="Equation.3">
                  <p:embed/>
                </p:oleObj>
              </mc:Choice>
              <mc:Fallback>
                <p:oleObj r:id="rId14" imgW="1266973" imgH="200179" progId="Equation.3">
                  <p:embed/>
                  <p:pic>
                    <p:nvPicPr>
                      <p:cNvPr id="16421" name="Object 37">
                        <a:extLst>
                          <a:ext uri="{FF2B5EF4-FFF2-40B4-BE49-F238E27FC236}">
                            <a16:creationId xmlns:a16="http://schemas.microsoft.com/office/drawing/2014/main" id="{CA8E7BFB-BBAE-4EA9-88E4-D1747BF1C76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4800600"/>
                        <a:ext cx="13081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75" name="Rectangle 41">
            <a:extLst>
              <a:ext uri="{FF2B5EF4-FFF2-40B4-BE49-F238E27FC236}">
                <a16:creationId xmlns:a16="http://schemas.microsoft.com/office/drawing/2014/main" id="{8F284712-4249-4EFF-A20E-608DC530D8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4213" y="668338"/>
            <a:ext cx="1981200" cy="6096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例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.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计算</a:t>
            </a:r>
            <a:endParaRPr lang="zh-CN" altLang="en-US" sz="2800"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16426" name="Object 42">
            <a:extLst>
              <a:ext uri="{FF2B5EF4-FFF2-40B4-BE49-F238E27FC236}">
                <a16:creationId xmlns:a16="http://schemas.microsoft.com/office/drawing/2014/main" id="{AD1D6DED-84F7-4C50-9D4D-952491EFBB5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7650" y="2692400"/>
          <a:ext cx="25273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2581141" imgH="409742" progId="Equation.3">
                  <p:embed/>
                </p:oleObj>
              </mc:Choice>
              <mc:Fallback>
                <p:oleObj r:id="rId16" imgW="2581141" imgH="409742" progId="Equation.3">
                  <p:embed/>
                  <p:pic>
                    <p:nvPicPr>
                      <p:cNvPr id="16426" name="Object 42">
                        <a:extLst>
                          <a:ext uri="{FF2B5EF4-FFF2-40B4-BE49-F238E27FC236}">
                            <a16:creationId xmlns:a16="http://schemas.microsoft.com/office/drawing/2014/main" id="{AD1D6DED-84F7-4C50-9D4D-952491EFBB5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27650" y="2692400"/>
                        <a:ext cx="2527300" cy="5080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9525">
                        <a:solidFill>
                          <a:schemeClr val="accent2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6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6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3B4E41BD-EACD-4899-A96E-2E0FC8D8E3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277813"/>
            <a:ext cx="8094663" cy="6096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例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.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有一批半径为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1cm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的球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为了提高球面的光洁度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endParaRPr lang="en-US" altLang="zh-CN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17414" name="Text Box 6">
            <a:extLst>
              <a:ext uri="{FF2B5EF4-FFF2-40B4-BE49-F238E27FC236}">
                <a16:creationId xmlns:a16="http://schemas.microsoft.com/office/drawing/2014/main" id="{EBC834D5-B384-4A44-9676-2AAC169282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170113"/>
            <a:ext cx="4724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解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已知球体体积为</a:t>
            </a:r>
          </a:p>
        </p:txBody>
      </p:sp>
      <p:graphicFrame>
        <p:nvGraphicFramePr>
          <p:cNvPr id="17415" name="Object 7">
            <a:extLst>
              <a:ext uri="{FF2B5EF4-FFF2-40B4-BE49-F238E27FC236}">
                <a16:creationId xmlns:a16="http://schemas.microsoft.com/office/drawing/2014/main" id="{226FE212-688D-46E3-BA88-C06985658D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86200" y="2184400"/>
          <a:ext cx="1485900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57488" imgH="466738" progId="Equation.3">
                  <p:embed/>
                </p:oleObj>
              </mc:Choice>
              <mc:Fallback>
                <p:oleObj r:id="rId2" imgW="1457488" imgH="466738" progId="Equation.3">
                  <p:embed/>
                  <p:pic>
                    <p:nvPicPr>
                      <p:cNvPr id="17415" name="Object 7">
                        <a:extLst>
                          <a:ext uri="{FF2B5EF4-FFF2-40B4-BE49-F238E27FC236}">
                            <a16:creationId xmlns:a16="http://schemas.microsoft.com/office/drawing/2014/main" id="{226FE212-688D-46E3-BA88-C06985658D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86200" y="2184400"/>
                        <a:ext cx="1485900" cy="55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16" name="Text Box 8">
            <a:extLst>
              <a:ext uri="{FF2B5EF4-FFF2-40B4-BE49-F238E27FC236}">
                <a16:creationId xmlns:a16="http://schemas.microsoft.com/office/drawing/2014/main" id="{D6A319DF-08F5-4367-8E97-8542E5CD85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2575" y="2174875"/>
            <a:ext cx="3352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镀铜体积为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V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在</a:t>
            </a:r>
          </a:p>
        </p:txBody>
      </p:sp>
      <p:graphicFrame>
        <p:nvGraphicFramePr>
          <p:cNvPr id="17417" name="Object 9">
            <a:extLst>
              <a:ext uri="{FF2B5EF4-FFF2-40B4-BE49-F238E27FC236}">
                <a16:creationId xmlns:a16="http://schemas.microsoft.com/office/drawing/2014/main" id="{FD89E3A5-F8A9-4E47-B17D-AF59178B96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2881313"/>
          <a:ext cx="25146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571772" imgH="285673" progId="Equation.3">
                  <p:embed/>
                </p:oleObj>
              </mc:Choice>
              <mc:Fallback>
                <p:oleObj r:id="rId4" imgW="2571772" imgH="285673" progId="Equation.3">
                  <p:embed/>
                  <p:pic>
                    <p:nvPicPr>
                      <p:cNvPr id="17417" name="Object 9">
                        <a:extLst>
                          <a:ext uri="{FF2B5EF4-FFF2-40B4-BE49-F238E27FC236}">
                            <a16:creationId xmlns:a16="http://schemas.microsoft.com/office/drawing/2014/main" id="{FD89E3A5-F8A9-4E47-B17D-AF59178B962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2881313"/>
                        <a:ext cx="25146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18" name="Text Box 10">
            <a:extLst>
              <a:ext uri="{FF2B5EF4-FFF2-40B4-BE49-F238E27FC236}">
                <a16:creationId xmlns:a16="http://schemas.microsoft.com/office/drawing/2014/main" id="{6A93EA0C-1F04-4AFC-A11A-72D2B5BDC2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8438" y="2781300"/>
            <a:ext cx="2743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时体积的增量</a:t>
            </a:r>
          </a:p>
        </p:txBody>
      </p:sp>
      <p:graphicFrame>
        <p:nvGraphicFramePr>
          <p:cNvPr id="17419" name="Object 11">
            <a:extLst>
              <a:ext uri="{FF2B5EF4-FFF2-40B4-BE49-F238E27FC236}">
                <a16:creationId xmlns:a16="http://schemas.microsoft.com/office/drawing/2014/main" id="{221254E8-94A9-49CF-9FAF-4036460BC1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22850" y="2870200"/>
          <a:ext cx="6223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533371" imgH="266558" progId="Equation.3">
                  <p:embed/>
                </p:oleObj>
              </mc:Choice>
              <mc:Fallback>
                <p:oleObj r:id="rId6" imgW="533371" imgH="266558" progId="Equation.3">
                  <p:embed/>
                  <p:pic>
                    <p:nvPicPr>
                      <p:cNvPr id="17419" name="Object 11">
                        <a:extLst>
                          <a:ext uri="{FF2B5EF4-FFF2-40B4-BE49-F238E27FC236}">
                            <a16:creationId xmlns:a16="http://schemas.microsoft.com/office/drawing/2014/main" id="{221254E8-94A9-49CF-9FAF-4036460BC17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2850" y="2870200"/>
                        <a:ext cx="622300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20" name="Object 12">
            <a:extLst>
              <a:ext uri="{FF2B5EF4-FFF2-40B4-BE49-F238E27FC236}">
                <a16:creationId xmlns:a16="http://schemas.microsoft.com/office/drawing/2014/main" id="{A06AEC0C-1896-4010-989D-E05AE50A66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60500" y="3676650"/>
          <a:ext cx="13462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304798" imgH="304787" progId="Equation.3">
                  <p:embed/>
                </p:oleObj>
              </mc:Choice>
              <mc:Fallback>
                <p:oleObj r:id="rId8" imgW="1304798" imgH="304787" progId="Equation.3">
                  <p:embed/>
                  <p:pic>
                    <p:nvPicPr>
                      <p:cNvPr id="17420" name="Object 12">
                        <a:extLst>
                          <a:ext uri="{FF2B5EF4-FFF2-40B4-BE49-F238E27FC236}">
                            <a16:creationId xmlns:a16="http://schemas.microsoft.com/office/drawing/2014/main" id="{A06AEC0C-1896-4010-989D-E05AE50A66C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60500" y="3676650"/>
                        <a:ext cx="13462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21" name="Line 13">
            <a:extLst>
              <a:ext uri="{FF2B5EF4-FFF2-40B4-BE49-F238E27FC236}">
                <a16:creationId xmlns:a16="http://schemas.microsoft.com/office/drawing/2014/main" id="{A63E9972-F0D1-42DA-9417-1CCF0506FBB6}"/>
              </a:ext>
            </a:extLst>
          </p:cNvPr>
          <p:cNvSpPr>
            <a:spLocks noChangeShapeType="1"/>
          </p:cNvSpPr>
          <p:nvPr/>
        </p:nvSpPr>
        <p:spPr bwMode="auto">
          <a:xfrm>
            <a:off x="2916238" y="3484563"/>
            <a:ext cx="0" cy="9350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7422" name="Object 14">
            <a:extLst>
              <a:ext uri="{FF2B5EF4-FFF2-40B4-BE49-F238E27FC236}">
                <a16:creationId xmlns:a16="http://schemas.microsoft.com/office/drawing/2014/main" id="{26783848-D298-4186-A6B5-50D31F031B8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0" y="3797300"/>
          <a:ext cx="1328738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1447771" imgH="695415" progId="Equation.3">
                  <p:embed/>
                </p:oleObj>
              </mc:Choice>
              <mc:Fallback>
                <p:oleObj r:id="rId10" imgW="1447771" imgH="695415" progId="Equation.3">
                  <p:embed/>
                  <p:pic>
                    <p:nvPicPr>
                      <p:cNvPr id="17422" name="Object 14">
                        <a:extLst>
                          <a:ext uri="{FF2B5EF4-FFF2-40B4-BE49-F238E27FC236}">
                            <a16:creationId xmlns:a16="http://schemas.microsoft.com/office/drawing/2014/main" id="{26783848-D298-4186-A6B5-50D31F031B8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0" y="3797300"/>
                        <a:ext cx="1328738" cy="698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23" name="Object 15">
            <a:extLst>
              <a:ext uri="{FF2B5EF4-FFF2-40B4-BE49-F238E27FC236}">
                <a16:creationId xmlns:a16="http://schemas.microsoft.com/office/drawing/2014/main" id="{0C6DD532-05B7-4AC4-A24B-AD115FF9713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19600" y="3530600"/>
          <a:ext cx="15875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571658" imgH="409742" progId="Equation.3">
                  <p:embed/>
                </p:oleObj>
              </mc:Choice>
              <mc:Fallback>
                <p:oleObj r:id="rId12" imgW="1571658" imgH="409742" progId="Equation.3">
                  <p:embed/>
                  <p:pic>
                    <p:nvPicPr>
                      <p:cNvPr id="17423" name="Object 15">
                        <a:extLst>
                          <a:ext uri="{FF2B5EF4-FFF2-40B4-BE49-F238E27FC236}">
                            <a16:creationId xmlns:a16="http://schemas.microsoft.com/office/drawing/2014/main" id="{0C6DD532-05B7-4AC4-A24B-AD115FF9713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9600" y="3530600"/>
                        <a:ext cx="15875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24" name="Line 16">
            <a:extLst>
              <a:ext uri="{FF2B5EF4-FFF2-40B4-BE49-F238E27FC236}">
                <a16:creationId xmlns:a16="http://schemas.microsoft.com/office/drawing/2014/main" id="{FE404E63-946E-48AE-881A-964B5FCF94CE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0" y="3484563"/>
            <a:ext cx="0" cy="9350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7425" name="Object 17">
            <a:extLst>
              <a:ext uri="{FF2B5EF4-FFF2-40B4-BE49-F238E27FC236}">
                <a16:creationId xmlns:a16="http://schemas.microsoft.com/office/drawing/2014/main" id="{BC958359-6DBF-4A44-861C-A0DC5AE51BF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15063" y="3792538"/>
          <a:ext cx="1328737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1447771" imgH="695415" progId="Equation.3">
                  <p:embed/>
                </p:oleObj>
              </mc:Choice>
              <mc:Fallback>
                <p:oleObj r:id="rId14" imgW="1447771" imgH="695415" progId="Equation.3">
                  <p:embed/>
                  <p:pic>
                    <p:nvPicPr>
                      <p:cNvPr id="17425" name="Object 17">
                        <a:extLst>
                          <a:ext uri="{FF2B5EF4-FFF2-40B4-BE49-F238E27FC236}">
                            <a16:creationId xmlns:a16="http://schemas.microsoft.com/office/drawing/2014/main" id="{BC958359-6DBF-4A44-861C-A0DC5AE51BF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15063" y="3792538"/>
                        <a:ext cx="1328737" cy="698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27" name="Object 19">
            <a:extLst>
              <a:ext uri="{FF2B5EF4-FFF2-40B4-BE49-F238E27FC236}">
                <a16:creationId xmlns:a16="http://schemas.microsoft.com/office/drawing/2014/main" id="{31F15F7A-7671-4973-9E3C-A66493A987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43113" y="4616450"/>
          <a:ext cx="18796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886058" imgH="409742" progId="Equation.3">
                  <p:embed/>
                </p:oleObj>
              </mc:Choice>
              <mc:Fallback>
                <p:oleObj r:id="rId16" imgW="1886058" imgH="409742" progId="Equation.3">
                  <p:embed/>
                  <p:pic>
                    <p:nvPicPr>
                      <p:cNvPr id="17427" name="Object 19">
                        <a:extLst>
                          <a:ext uri="{FF2B5EF4-FFF2-40B4-BE49-F238E27FC236}">
                            <a16:creationId xmlns:a16="http://schemas.microsoft.com/office/drawing/2014/main" id="{31F15F7A-7671-4973-9E3C-A66493A9871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3113" y="4616450"/>
                        <a:ext cx="18796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28" name="Text Box 20">
            <a:extLst>
              <a:ext uri="{FF2B5EF4-FFF2-40B4-BE49-F238E27FC236}">
                <a16:creationId xmlns:a16="http://schemas.microsoft.com/office/drawing/2014/main" id="{B1AF04FA-23E3-44F3-986A-9A0B87D5B1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181600"/>
            <a:ext cx="4495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因此每只球需用铜约为</a:t>
            </a:r>
          </a:p>
        </p:txBody>
      </p:sp>
      <p:graphicFrame>
        <p:nvGraphicFramePr>
          <p:cNvPr id="17429" name="Object 21">
            <a:extLst>
              <a:ext uri="{FF2B5EF4-FFF2-40B4-BE49-F238E27FC236}">
                <a16:creationId xmlns:a16="http://schemas.microsoft.com/office/drawing/2014/main" id="{E05BFB3D-9804-43B1-BD45-9816899D1F3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5791200"/>
          <a:ext cx="23622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2409713" imgH="200179" progId="Equation.3">
                  <p:embed/>
                </p:oleObj>
              </mc:Choice>
              <mc:Fallback>
                <p:oleObj r:id="rId18" imgW="2409713" imgH="200179" progId="Equation.3">
                  <p:embed/>
                  <p:pic>
                    <p:nvPicPr>
                      <p:cNvPr id="17429" name="Object 21">
                        <a:extLst>
                          <a:ext uri="{FF2B5EF4-FFF2-40B4-BE49-F238E27FC236}">
                            <a16:creationId xmlns:a16="http://schemas.microsoft.com/office/drawing/2014/main" id="{E05BFB3D-9804-43B1-BD45-9816899D1F3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5791200"/>
                        <a:ext cx="23622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30" name="Text Box 22">
            <a:extLst>
              <a:ext uri="{FF2B5EF4-FFF2-40B4-BE49-F238E27FC236}">
                <a16:creationId xmlns:a16="http://schemas.microsoft.com/office/drawing/2014/main" id="{A0936A8B-910E-4E3B-B517-613BEB0747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5638800"/>
            <a:ext cx="1066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 g )</a:t>
            </a:r>
          </a:p>
        </p:txBody>
      </p:sp>
      <p:sp>
        <p:nvSpPr>
          <p:cNvPr id="12307" name="Text Box 23">
            <a:extLst>
              <a:ext uri="{FF2B5EF4-FFF2-40B4-BE49-F238E27FC236}">
                <a16:creationId xmlns:a16="http://schemas.microsoft.com/office/drawing/2014/main" id="{5E873CD8-6C44-42D5-993E-B6DB049627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1500188"/>
            <a:ext cx="22860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用铜多少克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 </a:t>
            </a:r>
          </a:p>
        </p:txBody>
      </p:sp>
      <p:graphicFrame>
        <p:nvGraphicFramePr>
          <p:cNvPr id="12308" name="Object 5">
            <a:extLst>
              <a:ext uri="{FF2B5EF4-FFF2-40B4-BE49-F238E27FC236}">
                <a16:creationId xmlns:a16="http://schemas.microsoft.com/office/drawing/2014/main" id="{784E08FD-064D-4281-BFE6-BFBA9FDFF1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27275" y="1420813"/>
          <a:ext cx="3121025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1400229" imgH="171334" progId="Equation.3">
                  <p:embed/>
                </p:oleObj>
              </mc:Choice>
              <mc:Fallback>
                <p:oleObj r:id="rId20" imgW="1400229" imgH="171334" progId="Equation.3">
                  <p:embed/>
                  <p:pic>
                    <p:nvPicPr>
                      <p:cNvPr id="12308" name="Object 5">
                        <a:extLst>
                          <a:ext uri="{FF2B5EF4-FFF2-40B4-BE49-F238E27FC236}">
                            <a16:creationId xmlns:a16="http://schemas.microsoft.com/office/drawing/2014/main" id="{784E08FD-064D-4281-BFE6-BFBA9FDFF16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27275" y="1420813"/>
                        <a:ext cx="3121025" cy="57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09" name="Text Box 30">
            <a:extLst>
              <a:ext uri="{FF2B5EF4-FFF2-40B4-BE49-F238E27FC236}">
                <a16:creationId xmlns:a16="http://schemas.microsoft.com/office/drawing/2014/main" id="{D21A44BA-C4C9-491D-9F8F-FBA6CED4CA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919163"/>
            <a:ext cx="847566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要镀上一层铜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厚度定为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0.01cm 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估计一下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每只球需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7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7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7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7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7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7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7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7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7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4" grpId="0"/>
      <p:bldP spid="17416" grpId="0"/>
      <p:bldP spid="17418" grpId="0"/>
      <p:bldP spid="17428" grpId="0"/>
      <p:bldP spid="1743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C874B5E5-F83D-4357-818E-87C70D9ECE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33375"/>
            <a:ext cx="5943600" cy="609600"/>
          </a:xfrm>
        </p:spPr>
        <p:txBody>
          <a:bodyPr/>
          <a:lstStyle/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  <a:ea typeface="华文楷体" panose="02010600040101010101" pitchFamily="2" charset="-122"/>
              </a:rPr>
              <a:t>五、 微分在估计误差中的应用</a:t>
            </a:r>
          </a:p>
        </p:txBody>
      </p:sp>
      <p:sp>
        <p:nvSpPr>
          <p:cNvPr id="18435" name="Text Box 3">
            <a:extLst>
              <a:ext uri="{FF2B5EF4-FFF2-40B4-BE49-F238E27FC236}">
                <a16:creationId xmlns:a16="http://schemas.microsoft.com/office/drawing/2014/main" id="{CCF870D6-9EF7-4FEA-A75D-6635B39859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081088"/>
            <a:ext cx="71945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设某量的精确值为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其近似值为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则</a:t>
            </a:r>
            <a:endParaRPr lang="en-US" altLang="zh-CN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18438" name="Object 6">
            <a:extLst>
              <a:ext uri="{FF2B5EF4-FFF2-40B4-BE49-F238E27FC236}">
                <a16:creationId xmlns:a16="http://schemas.microsoft.com/office/drawing/2014/main" id="{7815CD60-7536-4EEA-A1D1-089F365B27B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16100" y="1846263"/>
          <a:ext cx="10033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942856" imgH="361783" progId="Equation.3">
                  <p:embed/>
                </p:oleObj>
              </mc:Choice>
              <mc:Fallback>
                <p:oleObj r:id="rId2" imgW="942856" imgH="361783" progId="Equation.3">
                  <p:embed/>
                  <p:pic>
                    <p:nvPicPr>
                      <p:cNvPr id="18438" name="Object 6">
                        <a:extLst>
                          <a:ext uri="{FF2B5EF4-FFF2-40B4-BE49-F238E27FC236}">
                            <a16:creationId xmlns:a16="http://schemas.microsoft.com/office/drawing/2014/main" id="{7815CD60-7536-4EEA-A1D1-089F365B27B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846263"/>
                        <a:ext cx="10033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39" name="Text Box 7">
            <a:extLst>
              <a:ext uri="{FF2B5EF4-FFF2-40B4-BE49-F238E27FC236}">
                <a16:creationId xmlns:a16="http://schemas.microsoft.com/office/drawing/2014/main" id="{4E852A03-166B-44B5-8D76-6AED83D4C6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1797050"/>
            <a:ext cx="33305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称为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绝对误差</a:t>
            </a:r>
            <a:endParaRPr lang="zh-CN" altLang="en-US" sz="2800" i="1">
              <a:solidFill>
                <a:srgbClr val="FF0000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18440" name="Object 8">
            <a:extLst>
              <a:ext uri="{FF2B5EF4-FFF2-40B4-BE49-F238E27FC236}">
                <a16:creationId xmlns:a16="http://schemas.microsoft.com/office/drawing/2014/main" id="{7DAF1729-DD36-427C-B35B-B027F150710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95488" y="2590800"/>
          <a:ext cx="823912" cy="808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599999" imgH="590460" progId="Equation.3">
                  <p:embed/>
                </p:oleObj>
              </mc:Choice>
              <mc:Fallback>
                <p:oleObj r:id="rId4" imgW="599999" imgH="590460" progId="Equation.3">
                  <p:embed/>
                  <p:pic>
                    <p:nvPicPr>
                      <p:cNvPr id="18440" name="Object 8">
                        <a:extLst>
                          <a:ext uri="{FF2B5EF4-FFF2-40B4-BE49-F238E27FC236}">
                            <a16:creationId xmlns:a16="http://schemas.microsoft.com/office/drawing/2014/main" id="{7DAF1729-DD36-427C-B35B-B027F150710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5488" y="2590800"/>
                        <a:ext cx="823912" cy="808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41" name="Text Box 9">
            <a:extLst>
              <a:ext uri="{FF2B5EF4-FFF2-40B4-BE49-F238E27FC236}">
                <a16:creationId xmlns:a16="http://schemas.microsoft.com/office/drawing/2014/main" id="{45074BF5-4C00-4FBB-A091-34612200E7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2740025"/>
            <a:ext cx="3200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称为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相对误差</a:t>
            </a:r>
            <a:endParaRPr lang="zh-CN" altLang="en-US" sz="2800" i="1">
              <a:solidFill>
                <a:srgbClr val="FF0000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18442" name="Text Box 10">
            <a:extLst>
              <a:ext uri="{FF2B5EF4-FFF2-40B4-BE49-F238E27FC236}">
                <a16:creationId xmlns:a16="http://schemas.microsoft.com/office/drawing/2014/main" id="{E0C877B7-B171-4243-BEA1-2ECB12B7E0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625850"/>
            <a:ext cx="11414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若</a:t>
            </a:r>
          </a:p>
        </p:txBody>
      </p:sp>
      <p:graphicFrame>
        <p:nvGraphicFramePr>
          <p:cNvPr id="18443" name="Object 11">
            <a:extLst>
              <a:ext uri="{FF2B5EF4-FFF2-40B4-BE49-F238E27FC236}">
                <a16:creationId xmlns:a16="http://schemas.microsoft.com/office/drawing/2014/main" id="{122AFF2F-D654-4908-B8D6-E7F52B3F99F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76338" y="3675063"/>
          <a:ext cx="17272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714630" imgH="361783" progId="Equation.3">
                  <p:embed/>
                </p:oleObj>
              </mc:Choice>
              <mc:Fallback>
                <p:oleObj r:id="rId6" imgW="1714630" imgH="361783" progId="Equation.3">
                  <p:embed/>
                  <p:pic>
                    <p:nvPicPr>
                      <p:cNvPr id="18443" name="Object 11">
                        <a:extLst>
                          <a:ext uri="{FF2B5EF4-FFF2-40B4-BE49-F238E27FC236}">
                            <a16:creationId xmlns:a16="http://schemas.microsoft.com/office/drawing/2014/main" id="{122AFF2F-D654-4908-B8D6-E7F52B3F99F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76338" y="3675063"/>
                        <a:ext cx="17272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5" name="Object 13">
            <a:extLst>
              <a:ext uri="{FF2B5EF4-FFF2-40B4-BE49-F238E27FC236}">
                <a16:creationId xmlns:a16="http://schemas.microsoft.com/office/drawing/2014/main" id="{D4F33EA3-F7B9-4442-8CF5-9A84BCC619F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76400" y="4457700"/>
          <a:ext cx="4064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304684" imgH="343016" progId="Equation.3">
                  <p:embed/>
                </p:oleObj>
              </mc:Choice>
              <mc:Fallback>
                <p:oleObj r:id="rId8" imgW="304684" imgH="343016" progId="Equation.3">
                  <p:embed/>
                  <p:pic>
                    <p:nvPicPr>
                      <p:cNvPr id="18445" name="Object 13">
                        <a:extLst>
                          <a:ext uri="{FF2B5EF4-FFF2-40B4-BE49-F238E27FC236}">
                            <a16:creationId xmlns:a16="http://schemas.microsoft.com/office/drawing/2014/main" id="{D4F33EA3-F7B9-4442-8CF5-9A84BCC619F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4457700"/>
                        <a:ext cx="4064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46" name="Text Box 14">
            <a:extLst>
              <a:ext uri="{FF2B5EF4-FFF2-40B4-BE49-F238E27FC236}">
                <a16:creationId xmlns:a16="http://schemas.microsoft.com/office/drawing/2014/main" id="{6CBA1023-4285-4AD0-AF97-F446BB74E0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413250"/>
            <a:ext cx="44196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称为测量</a:t>
            </a:r>
            <a:r>
              <a:rPr lang="zh-CN" altLang="en-US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绝对误差限</a:t>
            </a:r>
            <a:endParaRPr lang="zh-CN" altLang="en-US" sz="2800">
              <a:solidFill>
                <a:srgbClr val="FF0000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18447" name="Object 15">
            <a:extLst>
              <a:ext uri="{FF2B5EF4-FFF2-40B4-BE49-F238E27FC236}">
                <a16:creationId xmlns:a16="http://schemas.microsoft.com/office/drawing/2014/main" id="{40CC473B-986C-4CC0-8DB3-C11F4BA1CF2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51000" y="5029200"/>
          <a:ext cx="457200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276229" imgH="561962" progId="Equation.3">
                  <p:embed/>
                </p:oleObj>
              </mc:Choice>
              <mc:Fallback>
                <p:oleObj r:id="rId10" imgW="276229" imgH="561962" progId="Equation.3">
                  <p:embed/>
                  <p:pic>
                    <p:nvPicPr>
                      <p:cNvPr id="18447" name="Object 15">
                        <a:extLst>
                          <a:ext uri="{FF2B5EF4-FFF2-40B4-BE49-F238E27FC236}">
                            <a16:creationId xmlns:a16="http://schemas.microsoft.com/office/drawing/2014/main" id="{40CC473B-986C-4CC0-8DB3-C11F4BA1CF2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51000" y="5029200"/>
                        <a:ext cx="457200" cy="777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48" name="Text Box 16">
            <a:extLst>
              <a:ext uri="{FF2B5EF4-FFF2-40B4-BE49-F238E27FC236}">
                <a16:creationId xmlns:a16="http://schemas.microsoft.com/office/drawing/2014/main" id="{3921278A-27A1-44C5-9DA6-B6375EC58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5146675"/>
            <a:ext cx="44196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称为测量</a:t>
            </a:r>
            <a:r>
              <a:rPr lang="zh-CN" altLang="en-US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相对误差限</a:t>
            </a:r>
            <a:endParaRPr lang="zh-CN" altLang="en-US" sz="2800">
              <a:solidFill>
                <a:srgbClr val="FF0000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8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8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8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5" grpId="0"/>
      <p:bldP spid="18439" grpId="0"/>
      <p:bldP spid="18441" grpId="0"/>
      <p:bldP spid="18442" grpId="0"/>
      <p:bldP spid="18446" grpId="0"/>
      <p:bldP spid="1844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97B6A9FF-F359-45F6-B03B-98FD72B27B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750" y="179388"/>
            <a:ext cx="3422650" cy="679450"/>
          </a:xfrm>
        </p:spPr>
        <p:txBody>
          <a:bodyPr/>
          <a:lstStyle/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  <a:ea typeface="华文楷体" panose="02010600040101010101" pitchFamily="2" charset="-122"/>
              </a:rPr>
              <a:t>一、微分的概念   </a:t>
            </a:r>
            <a:r>
              <a:rPr lang="zh-CN" altLang="en-US" sz="32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</a:p>
        </p:txBody>
      </p:sp>
      <p:sp>
        <p:nvSpPr>
          <p:cNvPr id="32771" name="Text Box 3">
            <a:extLst>
              <a:ext uri="{FF2B5EF4-FFF2-40B4-BE49-F238E27FC236}">
                <a16:creationId xmlns:a16="http://schemas.microsoft.com/office/drawing/2014/main" id="{9B4CB87A-8405-48FC-9001-9DE2A22F4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852488"/>
            <a:ext cx="79867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引例</a:t>
            </a:r>
            <a:r>
              <a:rPr lang="en-US" altLang="zh-CN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  <a:r>
              <a:rPr lang="en-US" altLang="zh-CN" sz="2800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一块正方形金属薄片受温度变化的影响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其</a:t>
            </a:r>
          </a:p>
        </p:txBody>
      </p:sp>
      <p:sp>
        <p:nvSpPr>
          <p:cNvPr id="32776" name="Text Box 8">
            <a:extLst>
              <a:ext uri="{FF2B5EF4-FFF2-40B4-BE49-F238E27FC236}">
                <a16:creationId xmlns:a16="http://schemas.microsoft.com/office/drawing/2014/main" id="{DAEEF689-9645-45C6-B0C7-6BFAF6E0E4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1427163"/>
            <a:ext cx="4419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问此薄片面积改变了多少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?  </a:t>
            </a:r>
            <a:endParaRPr lang="en-US" altLang="zh-CN" sz="2800" b="1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32777" name="Text Box 9">
            <a:extLst>
              <a:ext uri="{FF2B5EF4-FFF2-40B4-BE49-F238E27FC236}">
                <a16:creationId xmlns:a16="http://schemas.microsoft.com/office/drawing/2014/main" id="{03461F36-E081-4368-809D-928FB6C3B5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288" y="1995488"/>
            <a:ext cx="496411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设薄片边长为 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x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面积为 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则</a:t>
            </a:r>
          </a:p>
        </p:txBody>
      </p:sp>
      <p:graphicFrame>
        <p:nvGraphicFramePr>
          <p:cNvPr id="32778" name="Object 10">
            <a:extLst>
              <a:ext uri="{FF2B5EF4-FFF2-40B4-BE49-F238E27FC236}">
                <a16:creationId xmlns:a16="http://schemas.microsoft.com/office/drawing/2014/main" id="{853FE75D-9BDF-4C48-AE82-746A0BBFF08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83200" y="2005013"/>
          <a:ext cx="11176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076459" imgH="400011" progId="Equation.3">
                  <p:embed/>
                </p:oleObj>
              </mc:Choice>
              <mc:Fallback>
                <p:oleObj r:id="rId2" imgW="1076459" imgH="400011" progId="Equation.3">
                  <p:embed/>
                  <p:pic>
                    <p:nvPicPr>
                      <p:cNvPr id="32778" name="Object 10">
                        <a:extLst>
                          <a:ext uri="{FF2B5EF4-FFF2-40B4-BE49-F238E27FC236}">
                            <a16:creationId xmlns:a16="http://schemas.microsoft.com/office/drawing/2014/main" id="{853FE75D-9BDF-4C48-AE82-746A0BBFF08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3200" y="2005013"/>
                        <a:ext cx="1117600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779" name="Rectangle 11">
            <a:extLst>
              <a:ext uri="{FF2B5EF4-FFF2-40B4-BE49-F238E27FC236}">
                <a16:creationId xmlns:a16="http://schemas.microsoft.com/office/drawing/2014/main" id="{3FFF8268-0F4C-4363-B18D-236EC9782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1863" y="2997200"/>
            <a:ext cx="2260600" cy="22606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32784" name="Object 16">
            <a:extLst>
              <a:ext uri="{FF2B5EF4-FFF2-40B4-BE49-F238E27FC236}">
                <a16:creationId xmlns:a16="http://schemas.microsoft.com/office/drawing/2014/main" id="{E96CFC25-F345-427D-BE64-A7010C23D19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38800" y="4268788"/>
          <a:ext cx="309563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38056" imgH="352399" progId="Equation.3">
                  <p:embed/>
                </p:oleObj>
              </mc:Choice>
              <mc:Fallback>
                <p:oleObj r:id="rId4" imgW="238056" imgH="352399" progId="Equation.3">
                  <p:embed/>
                  <p:pic>
                    <p:nvPicPr>
                      <p:cNvPr id="32784" name="Object 16">
                        <a:extLst>
                          <a:ext uri="{FF2B5EF4-FFF2-40B4-BE49-F238E27FC236}">
                            <a16:creationId xmlns:a16="http://schemas.microsoft.com/office/drawing/2014/main" id="{E96CFC25-F345-427D-BE64-A7010C23D19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8800" y="4268788"/>
                        <a:ext cx="309563" cy="401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785" name="Object 17">
            <a:extLst>
              <a:ext uri="{FF2B5EF4-FFF2-40B4-BE49-F238E27FC236}">
                <a16:creationId xmlns:a16="http://schemas.microsoft.com/office/drawing/2014/main" id="{35AB330F-4AE8-4D6E-BD84-38E8AB100C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62600" y="3160713"/>
          <a:ext cx="387350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33487" imgH="209563" progId="Equation.3">
                  <p:embed/>
                </p:oleObj>
              </mc:Choice>
              <mc:Fallback>
                <p:oleObj r:id="rId6" imgW="333487" imgH="209563" progId="Equation.3">
                  <p:embed/>
                  <p:pic>
                    <p:nvPicPr>
                      <p:cNvPr id="32785" name="Object 17">
                        <a:extLst>
                          <a:ext uri="{FF2B5EF4-FFF2-40B4-BE49-F238E27FC236}">
                            <a16:creationId xmlns:a16="http://schemas.microsoft.com/office/drawing/2014/main" id="{35AB330F-4AE8-4D6E-BD84-38E8AB100CB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3160713"/>
                        <a:ext cx="387350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792" name="Object 24">
            <a:extLst>
              <a:ext uri="{FF2B5EF4-FFF2-40B4-BE49-F238E27FC236}">
                <a16:creationId xmlns:a16="http://schemas.microsoft.com/office/drawing/2014/main" id="{61329652-0EAE-476B-BDB2-8A5AA208FC4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57300" y="3082925"/>
          <a:ext cx="2808288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1238170" imgH="200179" progId="Equation.3">
                  <p:embed/>
                </p:oleObj>
              </mc:Choice>
              <mc:Fallback>
                <p:oleObj name="公式" r:id="rId8" imgW="1238170" imgH="200179" progId="Equation.3">
                  <p:embed/>
                  <p:pic>
                    <p:nvPicPr>
                      <p:cNvPr id="32792" name="Object 24">
                        <a:extLst>
                          <a:ext uri="{FF2B5EF4-FFF2-40B4-BE49-F238E27FC236}">
                            <a16:creationId xmlns:a16="http://schemas.microsoft.com/office/drawing/2014/main" id="{61329652-0EAE-476B-BDB2-8A5AA208FC4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7300" y="3082925"/>
                        <a:ext cx="2808288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793" name="Object 25">
            <a:extLst>
              <a:ext uri="{FF2B5EF4-FFF2-40B4-BE49-F238E27FC236}">
                <a16:creationId xmlns:a16="http://schemas.microsoft.com/office/drawing/2014/main" id="{2A266B01-2154-4C5F-B342-BF6C369FC44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65300" y="3657600"/>
          <a:ext cx="2373313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2428799" imgH="438240" progId="Equation.3">
                  <p:embed/>
                </p:oleObj>
              </mc:Choice>
              <mc:Fallback>
                <p:oleObj r:id="rId10" imgW="2428799" imgH="438240" progId="Equation.3">
                  <p:embed/>
                  <p:pic>
                    <p:nvPicPr>
                      <p:cNvPr id="32793" name="Object 25">
                        <a:extLst>
                          <a:ext uri="{FF2B5EF4-FFF2-40B4-BE49-F238E27FC236}">
                            <a16:creationId xmlns:a16="http://schemas.microsoft.com/office/drawing/2014/main" id="{2A266B01-2154-4C5F-B342-BF6C369FC44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5300" y="3657600"/>
                        <a:ext cx="2373313" cy="520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2830" name="Group 62">
            <a:extLst>
              <a:ext uri="{FF2B5EF4-FFF2-40B4-BE49-F238E27FC236}">
                <a16:creationId xmlns:a16="http://schemas.microsoft.com/office/drawing/2014/main" id="{7612257E-54EB-462C-BAD4-EE4C772B85D5}"/>
              </a:ext>
            </a:extLst>
          </p:cNvPr>
          <p:cNvGrpSpPr>
            <a:grpSpLocks/>
          </p:cNvGrpSpPr>
          <p:nvPr/>
        </p:nvGrpSpPr>
        <p:grpSpPr bwMode="auto">
          <a:xfrm>
            <a:off x="6011863" y="2997200"/>
            <a:ext cx="1784350" cy="515938"/>
            <a:chOff x="3792" y="2087"/>
            <a:chExt cx="1248" cy="361"/>
          </a:xfrm>
        </p:grpSpPr>
        <p:sp>
          <p:nvSpPr>
            <p:cNvPr id="20527" name="Rectangle 13">
              <a:extLst>
                <a:ext uri="{FF2B5EF4-FFF2-40B4-BE49-F238E27FC236}">
                  <a16:creationId xmlns:a16="http://schemas.microsoft.com/office/drawing/2014/main" id="{E8EBAA6C-E4C0-4F7D-83B4-B51C266421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2" y="2090"/>
              <a:ext cx="1248" cy="33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18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endPara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endParaRPr>
            </a:p>
          </p:txBody>
        </p:sp>
        <p:graphicFrame>
          <p:nvGraphicFramePr>
            <p:cNvPr id="21552" name="Object 14">
              <a:extLst>
                <a:ext uri="{FF2B5EF4-FFF2-40B4-BE49-F238E27FC236}">
                  <a16:creationId xmlns:a16="http://schemas.microsoft.com/office/drawing/2014/main" id="{30E47202-DAAE-4554-99B6-947238FB9BF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25" y="2087"/>
            <a:ext cx="540" cy="36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2" imgW="238056" imgH="123722" progId="Equation.3">
                    <p:embed/>
                  </p:oleObj>
                </mc:Choice>
                <mc:Fallback>
                  <p:oleObj r:id="rId12" imgW="238056" imgH="123722" progId="Equation.3">
                    <p:embed/>
                    <p:pic>
                      <p:nvPicPr>
                        <p:cNvPr id="21552" name="Object 14">
                          <a:extLst>
                            <a:ext uri="{FF2B5EF4-FFF2-40B4-BE49-F238E27FC236}">
                              <a16:creationId xmlns:a16="http://schemas.microsoft.com/office/drawing/2014/main" id="{30E47202-DAAE-4554-99B6-947238FB9BF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25" y="2087"/>
                          <a:ext cx="540" cy="36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2783" name="Rectangle 15">
            <a:extLst>
              <a:ext uri="{FF2B5EF4-FFF2-40B4-BE49-F238E27FC236}">
                <a16:creationId xmlns:a16="http://schemas.microsoft.com/office/drawing/2014/main" id="{AF661F06-582F-4FC7-95EB-7E3F4D842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3451225"/>
            <a:ext cx="1784350" cy="17795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32786" name="Object 18">
            <a:extLst>
              <a:ext uri="{FF2B5EF4-FFF2-40B4-BE49-F238E27FC236}">
                <a16:creationId xmlns:a16="http://schemas.microsoft.com/office/drawing/2014/main" id="{B8E93C01-DFC0-444E-A66B-74F69BD506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00800" y="4068763"/>
          <a:ext cx="890588" cy="46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942856" imgH="438240" progId="Equation.3">
                  <p:embed/>
                </p:oleObj>
              </mc:Choice>
              <mc:Fallback>
                <p:oleObj r:id="rId14" imgW="942856" imgH="438240" progId="Equation.3">
                  <p:embed/>
                  <p:pic>
                    <p:nvPicPr>
                      <p:cNvPr id="32786" name="Object 18">
                        <a:extLst>
                          <a:ext uri="{FF2B5EF4-FFF2-40B4-BE49-F238E27FC236}">
                            <a16:creationId xmlns:a16="http://schemas.microsoft.com/office/drawing/2014/main" id="{B8E93C01-DFC0-444E-A66B-74F69BD506D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00800" y="4068763"/>
                        <a:ext cx="890588" cy="468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2831" name="Group 63">
            <a:extLst>
              <a:ext uri="{FF2B5EF4-FFF2-40B4-BE49-F238E27FC236}">
                <a16:creationId xmlns:a16="http://schemas.microsoft.com/office/drawing/2014/main" id="{A33126E0-7CE0-4072-A693-52029B992EE5}"/>
              </a:ext>
            </a:extLst>
          </p:cNvPr>
          <p:cNvGrpSpPr>
            <a:grpSpLocks/>
          </p:cNvGrpSpPr>
          <p:nvPr/>
        </p:nvGrpSpPr>
        <p:grpSpPr bwMode="auto">
          <a:xfrm>
            <a:off x="7804150" y="3451225"/>
            <a:ext cx="842963" cy="1782763"/>
            <a:chOff x="5040" y="2426"/>
            <a:chExt cx="590" cy="1248"/>
          </a:xfrm>
        </p:grpSpPr>
        <p:sp>
          <p:nvSpPr>
            <p:cNvPr id="21549" name="Rectangle 27">
              <a:extLst>
                <a:ext uri="{FF2B5EF4-FFF2-40B4-BE49-F238E27FC236}">
                  <a16:creationId xmlns:a16="http://schemas.microsoft.com/office/drawing/2014/main" id="{5416DFA7-B938-4C21-80AC-9DB9A385B8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0" y="2426"/>
              <a:ext cx="334" cy="1248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endParaRPr>
            </a:p>
          </p:txBody>
        </p:sp>
        <p:graphicFrame>
          <p:nvGraphicFramePr>
            <p:cNvPr id="21550" name="Object 28">
              <a:extLst>
                <a:ext uri="{FF2B5EF4-FFF2-40B4-BE49-F238E27FC236}">
                  <a16:creationId xmlns:a16="http://schemas.microsoft.com/office/drawing/2014/main" id="{66107E6C-84E4-4C40-B620-1F07B34BDE4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088" y="2810"/>
            <a:ext cx="542" cy="3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6" imgW="238056" imgH="123722" progId="Equation.3">
                    <p:embed/>
                  </p:oleObj>
                </mc:Choice>
                <mc:Fallback>
                  <p:oleObj r:id="rId16" imgW="238056" imgH="123722" progId="Equation.3">
                    <p:embed/>
                    <p:pic>
                      <p:nvPicPr>
                        <p:cNvPr id="21550" name="Object 28">
                          <a:extLst>
                            <a:ext uri="{FF2B5EF4-FFF2-40B4-BE49-F238E27FC236}">
                              <a16:creationId xmlns:a16="http://schemas.microsoft.com/office/drawing/2014/main" id="{66107E6C-84E4-4C40-B620-1F07B34BDE4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088" y="2810"/>
                          <a:ext cx="542" cy="3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2798" name="Rectangle 30" descr="棕色大理石">
            <a:extLst>
              <a:ext uri="{FF2B5EF4-FFF2-40B4-BE49-F238E27FC236}">
                <a16:creationId xmlns:a16="http://schemas.microsoft.com/office/drawing/2014/main" id="{771E6F65-8D8B-49A7-B3B2-7CD4C24F5D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150" y="2971800"/>
            <a:ext cx="476250" cy="4794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18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endParaRPr lang="zh-CN" altLang="en-US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32799" name="Object 31">
            <a:extLst>
              <a:ext uri="{FF2B5EF4-FFF2-40B4-BE49-F238E27FC236}">
                <a16:creationId xmlns:a16="http://schemas.microsoft.com/office/drawing/2014/main" id="{7E3219C9-FD30-4EDB-A04A-9F89C6C5C3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27950" y="2970213"/>
          <a:ext cx="755650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771427" imgH="419126" progId="Equation.DSMT4">
                  <p:embed/>
                </p:oleObj>
              </mc:Choice>
              <mc:Fallback>
                <p:oleObj r:id="rId18" imgW="771427" imgH="419126" progId="Equation.DSMT4">
                  <p:embed/>
                  <p:pic>
                    <p:nvPicPr>
                      <p:cNvPr id="32799" name="Object 31">
                        <a:extLst>
                          <a:ext uri="{FF2B5EF4-FFF2-40B4-BE49-F238E27FC236}">
                            <a16:creationId xmlns:a16="http://schemas.microsoft.com/office/drawing/2014/main" id="{7E3219C9-FD30-4EDB-A04A-9F89C6C5C3D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27950" y="2970213"/>
                        <a:ext cx="755650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800" name="Text Box 32">
            <a:extLst>
              <a:ext uri="{FF2B5EF4-FFF2-40B4-BE49-F238E27FC236}">
                <a16:creationId xmlns:a16="http://schemas.microsoft.com/office/drawing/2014/main" id="{4E096004-BE39-4CA7-A1BB-70C54ED230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4267200"/>
            <a:ext cx="1828800" cy="88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关于△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zh-CN"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</a:t>
            </a:r>
            <a:r>
              <a:rPr lang="zh-CN" altLang="en-US"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线性主部</a:t>
            </a:r>
          </a:p>
        </p:txBody>
      </p:sp>
      <p:grpSp>
        <p:nvGrpSpPr>
          <p:cNvPr id="32802" name="Group 34">
            <a:extLst>
              <a:ext uri="{FF2B5EF4-FFF2-40B4-BE49-F238E27FC236}">
                <a16:creationId xmlns:a16="http://schemas.microsoft.com/office/drawing/2014/main" id="{D2866988-5172-45D1-89D5-0C1F9C7BBCB8}"/>
              </a:ext>
            </a:extLst>
          </p:cNvPr>
          <p:cNvGrpSpPr>
            <a:grpSpLocks/>
          </p:cNvGrpSpPr>
          <p:nvPr/>
        </p:nvGrpSpPr>
        <p:grpSpPr bwMode="auto">
          <a:xfrm>
            <a:off x="3238500" y="4297363"/>
            <a:ext cx="2209800" cy="823912"/>
            <a:chOff x="2064" y="2976"/>
            <a:chExt cx="1392" cy="519"/>
          </a:xfrm>
        </p:grpSpPr>
        <p:sp>
          <p:nvSpPr>
            <p:cNvPr id="21546" name="Text Box 35">
              <a:extLst>
                <a:ext uri="{FF2B5EF4-FFF2-40B4-BE49-F238E27FC236}">
                  <a16:creationId xmlns:a16="http://schemas.microsoft.com/office/drawing/2014/main" id="{C9F930C4-6303-4D54-B9EC-278DDB53F3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4" y="3207"/>
              <a:ext cx="134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4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高阶无穷小</a:t>
              </a:r>
              <a:endPara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endParaRPr>
            </a:p>
          </p:txBody>
        </p:sp>
        <p:graphicFrame>
          <p:nvGraphicFramePr>
            <p:cNvPr id="21547" name="Object 36">
              <a:extLst>
                <a:ext uri="{FF2B5EF4-FFF2-40B4-BE49-F238E27FC236}">
                  <a16:creationId xmlns:a16="http://schemas.microsoft.com/office/drawing/2014/main" id="{F2A5E087-47F6-451B-B178-ECCCB1016D2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112" y="2999"/>
            <a:ext cx="720" cy="25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0" imgW="409485" imgH="66726" progId="Equation.3">
                    <p:embed/>
                  </p:oleObj>
                </mc:Choice>
                <mc:Fallback>
                  <p:oleObj r:id="rId20" imgW="409485" imgH="66726" progId="Equation.3">
                    <p:embed/>
                    <p:pic>
                      <p:nvPicPr>
                        <p:cNvPr id="21547" name="Object 36">
                          <a:extLst>
                            <a:ext uri="{FF2B5EF4-FFF2-40B4-BE49-F238E27FC236}">
                              <a16:creationId xmlns:a16="http://schemas.microsoft.com/office/drawing/2014/main" id="{F2A5E087-47F6-451B-B178-ECCCB1016D2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12" y="2999"/>
                          <a:ext cx="720" cy="25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548" name="Text Box 37">
              <a:extLst>
                <a:ext uri="{FF2B5EF4-FFF2-40B4-BE49-F238E27FC236}">
                  <a16:creationId xmlns:a16="http://schemas.microsoft.com/office/drawing/2014/main" id="{DE68310B-7E7D-4FBC-A701-5610CF689F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4" y="2976"/>
              <a:ext cx="67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4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时为</a:t>
              </a:r>
              <a:endPara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endParaRPr>
            </a:p>
          </p:txBody>
        </p:sp>
      </p:grpSp>
      <p:sp>
        <p:nvSpPr>
          <p:cNvPr id="32806" name="Text Box 38">
            <a:extLst>
              <a:ext uri="{FF2B5EF4-FFF2-40B4-BE49-F238E27FC236}">
                <a16:creationId xmlns:a16="http://schemas.microsoft.com/office/drawing/2014/main" id="{9413FCA2-C211-48F4-84D1-A82E2F9965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195888"/>
            <a:ext cx="685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故</a:t>
            </a:r>
          </a:p>
        </p:txBody>
      </p:sp>
      <p:graphicFrame>
        <p:nvGraphicFramePr>
          <p:cNvPr id="32807" name="Object 39">
            <a:extLst>
              <a:ext uri="{FF2B5EF4-FFF2-40B4-BE49-F238E27FC236}">
                <a16:creationId xmlns:a16="http://schemas.microsoft.com/office/drawing/2014/main" id="{4C940133-854E-4B29-89AA-ABAE86D21C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70000" y="5270500"/>
          <a:ext cx="1776413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2" imgW="1790628" imgH="352399" progId="Equation.3">
                  <p:embed/>
                </p:oleObj>
              </mc:Choice>
              <mc:Fallback>
                <p:oleObj r:id="rId22" imgW="1790628" imgH="352399" progId="Equation.3">
                  <p:embed/>
                  <p:pic>
                    <p:nvPicPr>
                      <p:cNvPr id="32807" name="Object 39">
                        <a:extLst>
                          <a:ext uri="{FF2B5EF4-FFF2-40B4-BE49-F238E27FC236}">
                            <a16:creationId xmlns:a16="http://schemas.microsoft.com/office/drawing/2014/main" id="{4C940133-854E-4B29-89AA-ABAE86D21C8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000" y="5270500"/>
                        <a:ext cx="1776413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2842" name="Group 74">
            <a:extLst>
              <a:ext uri="{FF2B5EF4-FFF2-40B4-BE49-F238E27FC236}">
                <a16:creationId xmlns:a16="http://schemas.microsoft.com/office/drawing/2014/main" id="{A9E0B87C-1066-46A5-80C5-36FF15BAEA23}"/>
              </a:ext>
            </a:extLst>
          </p:cNvPr>
          <p:cNvGrpSpPr>
            <a:grpSpLocks/>
          </p:cNvGrpSpPr>
          <p:nvPr/>
        </p:nvGrpSpPr>
        <p:grpSpPr bwMode="auto">
          <a:xfrm>
            <a:off x="2057400" y="5686425"/>
            <a:ext cx="4724400" cy="561975"/>
            <a:chOff x="1296" y="3582"/>
            <a:chExt cx="2976" cy="354"/>
          </a:xfrm>
        </p:grpSpPr>
        <p:grpSp>
          <p:nvGrpSpPr>
            <p:cNvPr id="21540" name="Group 42">
              <a:extLst>
                <a:ext uri="{FF2B5EF4-FFF2-40B4-BE49-F238E27FC236}">
                  <a16:creationId xmlns:a16="http://schemas.microsoft.com/office/drawing/2014/main" id="{77649C10-746F-4DA9-A6B6-2384FE06E2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6" y="3582"/>
              <a:ext cx="672" cy="192"/>
              <a:chOff x="1200" y="3984"/>
              <a:chExt cx="672" cy="192"/>
            </a:xfrm>
          </p:grpSpPr>
          <p:sp>
            <p:nvSpPr>
              <p:cNvPr id="21543" name="Line 43">
                <a:extLst>
                  <a:ext uri="{FF2B5EF4-FFF2-40B4-BE49-F238E27FC236}">
                    <a16:creationId xmlns:a16="http://schemas.microsoft.com/office/drawing/2014/main" id="{4D271849-539F-47FA-B3D9-1C77F4B499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200" y="3984"/>
                <a:ext cx="624" cy="0"/>
              </a:xfrm>
              <a:prstGeom prst="line">
                <a:avLst/>
              </a:prstGeom>
              <a:noFill/>
              <a:ln w="12700">
                <a:solidFill>
                  <a:schemeClr val="accent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44" name="Line 44">
                <a:extLst>
                  <a:ext uri="{FF2B5EF4-FFF2-40B4-BE49-F238E27FC236}">
                    <a16:creationId xmlns:a16="http://schemas.microsoft.com/office/drawing/2014/main" id="{78F50E61-CD76-494C-ABD9-62AD143037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88" y="3984"/>
                <a:ext cx="0" cy="192"/>
              </a:xfrm>
              <a:prstGeom prst="line">
                <a:avLst/>
              </a:prstGeom>
              <a:noFill/>
              <a:ln w="12700">
                <a:solidFill>
                  <a:schemeClr val="accent2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45" name="Line 45">
                <a:extLst>
                  <a:ext uri="{FF2B5EF4-FFF2-40B4-BE49-F238E27FC236}">
                    <a16:creationId xmlns:a16="http://schemas.microsoft.com/office/drawing/2014/main" id="{64F5AE37-AB4B-451A-B393-232CC4749E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88" y="4176"/>
                <a:ext cx="384" cy="0"/>
              </a:xfrm>
              <a:prstGeom prst="line">
                <a:avLst/>
              </a:prstGeom>
              <a:noFill/>
              <a:ln w="12700">
                <a:solidFill>
                  <a:schemeClr val="accent2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41" name="Text Box 47">
              <a:extLst>
                <a:ext uri="{FF2B5EF4-FFF2-40B4-BE49-F238E27FC236}">
                  <a16:creationId xmlns:a16="http://schemas.microsoft.com/office/drawing/2014/main" id="{D451503B-073B-4FBC-AFDC-837EA004C8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6" y="3603"/>
              <a:ext cx="2256" cy="333"/>
            </a:xfrm>
            <a:prstGeom prst="rect">
              <a:avLst/>
            </a:prstGeom>
            <a:noFill/>
            <a:ln w="9525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称为函数在     的微分</a:t>
              </a:r>
            </a:p>
          </p:txBody>
        </p:sp>
        <p:graphicFrame>
          <p:nvGraphicFramePr>
            <p:cNvPr id="21542" name="Object 48">
              <a:extLst>
                <a:ext uri="{FF2B5EF4-FFF2-40B4-BE49-F238E27FC236}">
                  <a16:creationId xmlns:a16="http://schemas.microsoft.com/office/drawing/2014/main" id="{1D2CE2EE-DAD0-4915-963E-043FAF79DAA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64" y="3621"/>
            <a:ext cx="215" cy="2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4" imgW="238056" imgH="352399" progId="Equation.3">
                    <p:embed/>
                  </p:oleObj>
                </mc:Choice>
                <mc:Fallback>
                  <p:oleObj r:id="rId24" imgW="238056" imgH="352399" progId="Equation.3">
                    <p:embed/>
                    <p:pic>
                      <p:nvPicPr>
                        <p:cNvPr id="21542" name="Object 48">
                          <a:extLst>
                            <a:ext uri="{FF2B5EF4-FFF2-40B4-BE49-F238E27FC236}">
                              <a16:creationId xmlns:a16="http://schemas.microsoft.com/office/drawing/2014/main" id="{1D2CE2EE-DAD0-4915-963E-043FAF79DAA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64" y="3621"/>
                          <a:ext cx="215" cy="2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2818" name="Text Box 50">
            <a:extLst>
              <a:ext uri="{FF2B5EF4-FFF2-40B4-BE49-F238E27FC236}">
                <a16:creationId xmlns:a16="http://schemas.microsoft.com/office/drawing/2014/main" id="{755EAA8B-A69F-4738-B4C8-4E0B49763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1995488"/>
            <a:ext cx="1447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当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x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在</a:t>
            </a:r>
          </a:p>
        </p:txBody>
      </p:sp>
      <p:graphicFrame>
        <p:nvGraphicFramePr>
          <p:cNvPr id="32819" name="Object 51">
            <a:extLst>
              <a:ext uri="{FF2B5EF4-FFF2-40B4-BE49-F238E27FC236}">
                <a16:creationId xmlns:a16="http://schemas.microsoft.com/office/drawing/2014/main" id="{B43BC3AE-9F9C-492D-A028-BFF96A16F63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0" y="2043113"/>
          <a:ext cx="342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6" imgW="238056" imgH="352399" progId="Equation.3">
                  <p:embed/>
                </p:oleObj>
              </mc:Choice>
              <mc:Fallback>
                <p:oleObj r:id="rId26" imgW="238056" imgH="352399" progId="Equation.3">
                  <p:embed/>
                  <p:pic>
                    <p:nvPicPr>
                      <p:cNvPr id="32819" name="Object 51">
                        <a:extLst>
                          <a:ext uri="{FF2B5EF4-FFF2-40B4-BE49-F238E27FC236}">
                            <a16:creationId xmlns:a16="http://schemas.microsoft.com/office/drawing/2014/main" id="{B43BC3AE-9F9C-492D-A028-BFF96A16F63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0" y="2043113"/>
                        <a:ext cx="342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820" name="Text Box 52">
            <a:extLst>
              <a:ext uri="{FF2B5EF4-FFF2-40B4-BE49-F238E27FC236}">
                <a16:creationId xmlns:a16="http://schemas.microsoft.com/office/drawing/2014/main" id="{E35CB408-A26E-44E2-AF01-C36CE86EF2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3375" y="2024063"/>
            <a:ext cx="609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取</a:t>
            </a:r>
          </a:p>
        </p:txBody>
      </p:sp>
      <p:grpSp>
        <p:nvGrpSpPr>
          <p:cNvPr id="32843" name="Group 75">
            <a:extLst>
              <a:ext uri="{FF2B5EF4-FFF2-40B4-BE49-F238E27FC236}">
                <a16:creationId xmlns:a16="http://schemas.microsoft.com/office/drawing/2014/main" id="{F6642A08-1F59-421A-9EF6-4A5F1BE4CFC5}"/>
              </a:ext>
            </a:extLst>
          </p:cNvPr>
          <p:cNvGrpSpPr>
            <a:grpSpLocks/>
          </p:cNvGrpSpPr>
          <p:nvPr/>
        </p:nvGrpSpPr>
        <p:grpSpPr bwMode="auto">
          <a:xfrm>
            <a:off x="100013" y="2522538"/>
            <a:ext cx="5386387" cy="550862"/>
            <a:chOff x="63" y="1637"/>
            <a:chExt cx="3393" cy="347"/>
          </a:xfrm>
        </p:grpSpPr>
        <p:sp>
          <p:nvSpPr>
            <p:cNvPr id="21537" name="Text Box 53">
              <a:extLst>
                <a:ext uri="{FF2B5EF4-FFF2-40B4-BE49-F238E27FC236}">
                  <a16:creationId xmlns:a16="http://schemas.microsoft.com/office/drawing/2014/main" id="{B0F8746D-2D20-440A-9BD6-692B395E3E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" y="1637"/>
              <a:ext cx="945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得增量</a:t>
              </a:r>
            </a:p>
          </p:txBody>
        </p:sp>
        <p:graphicFrame>
          <p:nvGraphicFramePr>
            <p:cNvPr id="21538" name="Object 54">
              <a:extLst>
                <a:ext uri="{FF2B5EF4-FFF2-40B4-BE49-F238E27FC236}">
                  <a16:creationId xmlns:a16="http://schemas.microsoft.com/office/drawing/2014/main" id="{36DEC26A-A613-4D4D-81CD-E3CDACCD408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27" y="1722"/>
            <a:ext cx="294" cy="24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8" imgW="371312" imgH="295404" progId="Equation.3">
                    <p:embed/>
                  </p:oleObj>
                </mc:Choice>
                <mc:Fallback>
                  <p:oleObj r:id="rId28" imgW="371312" imgH="295404" progId="Equation.3">
                    <p:embed/>
                    <p:pic>
                      <p:nvPicPr>
                        <p:cNvPr id="21538" name="Object 54">
                          <a:extLst>
                            <a:ext uri="{FF2B5EF4-FFF2-40B4-BE49-F238E27FC236}">
                              <a16:creationId xmlns:a16="http://schemas.microsoft.com/office/drawing/2014/main" id="{36DEC26A-A613-4D4D-81CD-E3CDACCD408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27" y="1722"/>
                          <a:ext cx="294" cy="24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539" name="Text Box 55">
              <a:extLst>
                <a:ext uri="{FF2B5EF4-FFF2-40B4-BE49-F238E27FC236}">
                  <a16:creationId xmlns:a16="http://schemas.microsoft.com/office/drawing/2014/main" id="{28277453-97FA-47A1-ABDF-89CE07BC84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4" y="1654"/>
              <a:ext cx="2352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时</a:t>
              </a:r>
              <a:r>
                <a:rPr lang="en-US" altLang="zh-CN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, 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面积的增量为</a:t>
              </a:r>
            </a:p>
          </p:txBody>
        </p:sp>
      </p:grpSp>
      <p:graphicFrame>
        <p:nvGraphicFramePr>
          <p:cNvPr id="32773" name="Object 5">
            <a:extLst>
              <a:ext uri="{FF2B5EF4-FFF2-40B4-BE49-F238E27FC236}">
                <a16:creationId xmlns:a16="http://schemas.microsoft.com/office/drawing/2014/main" id="{75911A03-A46E-4775-BED4-6490EFE86A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89050" y="1460500"/>
          <a:ext cx="342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0" imgW="238056" imgH="352399" progId="Equation.3">
                  <p:embed/>
                </p:oleObj>
              </mc:Choice>
              <mc:Fallback>
                <p:oleObj r:id="rId30" imgW="238056" imgH="352399" progId="Equation.3">
                  <p:embed/>
                  <p:pic>
                    <p:nvPicPr>
                      <p:cNvPr id="32773" name="Object 5">
                        <a:extLst>
                          <a:ext uri="{FF2B5EF4-FFF2-40B4-BE49-F238E27FC236}">
                            <a16:creationId xmlns:a16="http://schemas.microsoft.com/office/drawing/2014/main" id="{75911A03-A46E-4775-BED4-6490EFE86A4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9050" y="1460500"/>
                        <a:ext cx="342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774" name="Text Box 6">
            <a:extLst>
              <a:ext uri="{FF2B5EF4-FFF2-40B4-BE49-F238E27FC236}">
                <a16:creationId xmlns:a16="http://schemas.microsoft.com/office/drawing/2014/main" id="{599852F4-A665-4014-B854-9B68E16CC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1406525"/>
            <a:ext cx="914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变到</a:t>
            </a:r>
          </a:p>
        </p:txBody>
      </p:sp>
      <p:graphicFrame>
        <p:nvGraphicFramePr>
          <p:cNvPr id="32775" name="Object 7">
            <a:extLst>
              <a:ext uri="{FF2B5EF4-FFF2-40B4-BE49-F238E27FC236}">
                <a16:creationId xmlns:a16="http://schemas.microsoft.com/office/drawing/2014/main" id="{A4631FAB-A36A-4686-9BA5-2DB34E74FA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25700" y="1477963"/>
          <a:ext cx="13081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2" imgW="1276343" imgH="352399" progId="Equation.3">
                  <p:embed/>
                </p:oleObj>
              </mc:Choice>
              <mc:Fallback>
                <p:oleObj r:id="rId32" imgW="1276343" imgH="352399" progId="Equation.3">
                  <p:embed/>
                  <p:pic>
                    <p:nvPicPr>
                      <p:cNvPr id="32775" name="Object 7">
                        <a:extLst>
                          <a:ext uri="{FF2B5EF4-FFF2-40B4-BE49-F238E27FC236}">
                            <a16:creationId xmlns:a16="http://schemas.microsoft.com/office/drawing/2014/main" id="{A4631FAB-A36A-4686-9BA5-2DB34E74FA3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25700" y="1477963"/>
                        <a:ext cx="13081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824" name="Text Box 56">
            <a:extLst>
              <a:ext uri="{FF2B5EF4-FFF2-40B4-BE49-F238E27FC236}">
                <a16:creationId xmlns:a16="http://schemas.microsoft.com/office/drawing/2014/main" id="{56EC7530-EA5F-4DB0-A14B-AA7CD4692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700" y="1398588"/>
            <a:ext cx="1295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边长由</a:t>
            </a:r>
          </a:p>
        </p:txBody>
      </p:sp>
      <p:sp>
        <p:nvSpPr>
          <p:cNvPr id="32827" name="AutoShape 59">
            <a:extLst>
              <a:ext uri="{FF2B5EF4-FFF2-40B4-BE49-F238E27FC236}">
                <a16:creationId xmlns:a16="http://schemas.microsoft.com/office/drawing/2014/main" id="{A8A772C9-9F59-4FFB-9839-1052D0D1F410}"/>
              </a:ext>
            </a:extLst>
          </p:cNvPr>
          <p:cNvSpPr>
            <a:spLocks/>
          </p:cNvSpPr>
          <p:nvPr/>
        </p:nvSpPr>
        <p:spPr bwMode="auto">
          <a:xfrm rot="5400000">
            <a:off x="2432050" y="3768725"/>
            <a:ext cx="152400" cy="9144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rgbClr val="99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32828" name="AutoShape 60">
            <a:extLst>
              <a:ext uri="{FF2B5EF4-FFF2-40B4-BE49-F238E27FC236}">
                <a16:creationId xmlns:a16="http://schemas.microsoft.com/office/drawing/2014/main" id="{51F19C39-7E0A-4044-BB29-802CADC9E2DE}"/>
              </a:ext>
            </a:extLst>
          </p:cNvPr>
          <p:cNvSpPr>
            <a:spLocks/>
          </p:cNvSpPr>
          <p:nvPr/>
        </p:nvSpPr>
        <p:spPr bwMode="auto">
          <a:xfrm rot="5400000">
            <a:off x="3630613" y="3865563"/>
            <a:ext cx="152400" cy="717550"/>
          </a:xfrm>
          <a:prstGeom prst="rightBrace">
            <a:avLst>
              <a:gd name="adj1" fmla="val 39214"/>
              <a:gd name="adj2" fmla="val 50000"/>
            </a:avLst>
          </a:prstGeom>
          <a:noFill/>
          <a:ln w="9525">
            <a:solidFill>
              <a:srgbClr val="99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2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27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2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2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2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2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2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2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2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2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2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2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2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2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2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2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2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8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32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2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9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2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32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32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32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2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32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32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32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/>
      <p:bldP spid="32776" grpId="0"/>
      <p:bldP spid="32777" grpId="0"/>
      <p:bldP spid="32779" grpId="0" animBg="1"/>
      <p:bldP spid="32783" grpId="0" animBg="1"/>
      <p:bldP spid="32798" grpId="0" animBg="1"/>
      <p:bldP spid="32800" grpId="0"/>
      <p:bldP spid="32806" grpId="0"/>
      <p:bldP spid="32818" grpId="0"/>
      <p:bldP spid="32820" grpId="0"/>
      <p:bldP spid="32774" grpId="0" build="p" advAuto="0"/>
      <p:bldP spid="32824" grpId="0"/>
      <p:bldP spid="32827" grpId="0" animBg="1"/>
      <p:bldP spid="3282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8788A3F8-3097-44C8-828A-84C7B67759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3550" y="404813"/>
            <a:ext cx="2819400" cy="6096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误差传递公式 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sp>
        <p:nvSpPr>
          <p:cNvPr id="27664" name="Text Box 16">
            <a:extLst>
              <a:ext uri="{FF2B5EF4-FFF2-40B4-BE49-F238E27FC236}">
                <a16:creationId xmlns:a16="http://schemas.microsoft.com/office/drawing/2014/main" id="{093B0E7C-801B-46C9-BA63-AD85ECFB09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263" y="1133475"/>
            <a:ext cx="72882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若直接测量某量得 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已知测量误差限为</a:t>
            </a:r>
          </a:p>
        </p:txBody>
      </p:sp>
      <p:graphicFrame>
        <p:nvGraphicFramePr>
          <p:cNvPr id="27665" name="Object 17">
            <a:extLst>
              <a:ext uri="{FF2B5EF4-FFF2-40B4-BE49-F238E27FC236}">
                <a16:creationId xmlns:a16="http://schemas.microsoft.com/office/drawing/2014/main" id="{86CC1DAC-5FA4-46B8-B8C3-53B49F4C1F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32600" y="1208088"/>
          <a:ext cx="5588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466743" imgH="343016" progId="Equation.3">
                  <p:embed/>
                </p:oleObj>
              </mc:Choice>
              <mc:Fallback>
                <p:oleObj r:id="rId2" imgW="466743" imgH="343016" progId="Equation.3">
                  <p:embed/>
                  <p:pic>
                    <p:nvPicPr>
                      <p:cNvPr id="27665" name="Object 17">
                        <a:extLst>
                          <a:ext uri="{FF2B5EF4-FFF2-40B4-BE49-F238E27FC236}">
                            <a16:creationId xmlns:a16="http://schemas.microsoft.com/office/drawing/2014/main" id="{86CC1DAC-5FA4-46B8-B8C3-53B49F4C1FA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2600" y="1208088"/>
                        <a:ext cx="5588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666" name="Text Box 18">
            <a:extLst>
              <a:ext uri="{FF2B5EF4-FFF2-40B4-BE49-F238E27FC236}">
                <a16:creationId xmlns:a16="http://schemas.microsoft.com/office/drawing/2014/main" id="{BBCB74AA-3D60-4FBA-819C-29C754241A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" y="1766888"/>
            <a:ext cx="1600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按公式</a:t>
            </a:r>
          </a:p>
        </p:txBody>
      </p:sp>
      <p:graphicFrame>
        <p:nvGraphicFramePr>
          <p:cNvPr id="27667" name="Object 19">
            <a:extLst>
              <a:ext uri="{FF2B5EF4-FFF2-40B4-BE49-F238E27FC236}">
                <a16:creationId xmlns:a16="http://schemas.microsoft.com/office/drawing/2014/main" id="{1321ABB6-6C30-4AF1-BE24-F9F333B3237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27200" y="1828800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285712" imgH="304787" progId="Equation.3">
                  <p:embed/>
                </p:oleObj>
              </mc:Choice>
              <mc:Fallback>
                <p:oleObj r:id="rId4" imgW="1285712" imgH="304787" progId="Equation.3">
                  <p:embed/>
                  <p:pic>
                    <p:nvPicPr>
                      <p:cNvPr id="27667" name="Object 19">
                        <a:extLst>
                          <a:ext uri="{FF2B5EF4-FFF2-40B4-BE49-F238E27FC236}">
                            <a16:creationId xmlns:a16="http://schemas.microsoft.com/office/drawing/2014/main" id="{1321ABB6-6C30-4AF1-BE24-F9F333B3237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27200" y="1828800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668" name="Text Box 20">
            <a:extLst>
              <a:ext uri="{FF2B5EF4-FFF2-40B4-BE49-F238E27FC236}">
                <a16:creationId xmlns:a16="http://schemas.microsoft.com/office/drawing/2014/main" id="{7AAC9FA0-DDBB-45D9-80A3-D3801496FD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1766888"/>
            <a:ext cx="3352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计算</a:t>
            </a:r>
            <a:r>
              <a:rPr lang="zh-CN" altLang="en-US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y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值时的误差</a:t>
            </a:r>
          </a:p>
        </p:txBody>
      </p:sp>
      <p:graphicFrame>
        <p:nvGraphicFramePr>
          <p:cNvPr id="27669" name="Object 21">
            <a:extLst>
              <a:ext uri="{FF2B5EF4-FFF2-40B4-BE49-F238E27FC236}">
                <a16:creationId xmlns:a16="http://schemas.microsoft.com/office/drawing/2014/main" id="{DE1BFF1E-C969-498E-96FC-E527A4F2169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44675" y="2638425"/>
          <a:ext cx="6604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571543" imgH="361783" progId="Equation.3">
                  <p:embed/>
                </p:oleObj>
              </mc:Choice>
              <mc:Fallback>
                <p:oleObj r:id="rId6" imgW="571543" imgH="361783" progId="Equation.3">
                  <p:embed/>
                  <p:pic>
                    <p:nvPicPr>
                      <p:cNvPr id="27669" name="Object 21">
                        <a:extLst>
                          <a:ext uri="{FF2B5EF4-FFF2-40B4-BE49-F238E27FC236}">
                            <a16:creationId xmlns:a16="http://schemas.microsoft.com/office/drawing/2014/main" id="{DE1BFF1E-C969-498E-96FC-E527A4F2169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44675" y="2638425"/>
                        <a:ext cx="6604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70" name="Object 22">
            <a:extLst>
              <a:ext uri="{FF2B5EF4-FFF2-40B4-BE49-F238E27FC236}">
                <a16:creationId xmlns:a16="http://schemas.microsoft.com/office/drawing/2014/main" id="{6AFD7F1E-F97D-489E-B818-F7B4BBCA2BF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03500" y="2638425"/>
          <a:ext cx="9144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847772" imgH="361783" progId="Equation.3">
                  <p:embed/>
                </p:oleObj>
              </mc:Choice>
              <mc:Fallback>
                <p:oleObj r:id="rId8" imgW="847772" imgH="361783" progId="Equation.3">
                  <p:embed/>
                  <p:pic>
                    <p:nvPicPr>
                      <p:cNvPr id="27670" name="Object 22">
                        <a:extLst>
                          <a:ext uri="{FF2B5EF4-FFF2-40B4-BE49-F238E27FC236}">
                            <a16:creationId xmlns:a16="http://schemas.microsoft.com/office/drawing/2014/main" id="{6AFD7F1E-F97D-489E-B818-F7B4BBCA2BF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03500" y="2638425"/>
                        <a:ext cx="9144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71" name="Object 23">
            <a:extLst>
              <a:ext uri="{FF2B5EF4-FFF2-40B4-BE49-F238E27FC236}">
                <a16:creationId xmlns:a16="http://schemas.microsoft.com/office/drawing/2014/main" id="{D196346A-3A93-4A06-B3FD-1E4DF72E3B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38538" y="2651125"/>
          <a:ext cx="20955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2114398" imgH="361783" progId="Equation.3">
                  <p:embed/>
                </p:oleObj>
              </mc:Choice>
              <mc:Fallback>
                <p:oleObj r:id="rId10" imgW="2114398" imgH="361783" progId="Equation.3">
                  <p:embed/>
                  <p:pic>
                    <p:nvPicPr>
                      <p:cNvPr id="27671" name="Object 23">
                        <a:extLst>
                          <a:ext uri="{FF2B5EF4-FFF2-40B4-BE49-F238E27FC236}">
                            <a16:creationId xmlns:a16="http://schemas.microsoft.com/office/drawing/2014/main" id="{D196346A-3A93-4A06-B3FD-1E4DF72E3B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38538" y="2651125"/>
                        <a:ext cx="20955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72" name="Object 24">
            <a:extLst>
              <a:ext uri="{FF2B5EF4-FFF2-40B4-BE49-F238E27FC236}">
                <a16:creationId xmlns:a16="http://schemas.microsoft.com/office/drawing/2014/main" id="{59D094AA-1FF5-4AC2-AAE5-91C5AECE720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81400" y="3384550"/>
          <a:ext cx="1816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819430" imgH="361783" progId="Equation.3">
                  <p:embed/>
                </p:oleObj>
              </mc:Choice>
              <mc:Fallback>
                <p:oleObj r:id="rId12" imgW="1819430" imgH="361783" progId="Equation.3">
                  <p:embed/>
                  <p:pic>
                    <p:nvPicPr>
                      <p:cNvPr id="27672" name="Object 24">
                        <a:extLst>
                          <a:ext uri="{FF2B5EF4-FFF2-40B4-BE49-F238E27FC236}">
                            <a16:creationId xmlns:a16="http://schemas.microsoft.com/office/drawing/2014/main" id="{59D094AA-1FF5-4AC2-AAE5-91C5AECE72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81400" y="3384550"/>
                        <a:ext cx="18161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673" name="Text Box 25">
            <a:extLst>
              <a:ext uri="{FF2B5EF4-FFF2-40B4-BE49-F238E27FC236}">
                <a16:creationId xmlns:a16="http://schemas.microsoft.com/office/drawing/2014/main" id="{9BB22FC4-D3BE-4BD3-B7A3-F24E003E64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188" y="4154488"/>
            <a:ext cx="37560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故 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y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的绝对误差限约为</a:t>
            </a:r>
          </a:p>
        </p:txBody>
      </p:sp>
      <p:graphicFrame>
        <p:nvGraphicFramePr>
          <p:cNvPr id="27674" name="Object 26">
            <a:extLst>
              <a:ext uri="{FF2B5EF4-FFF2-40B4-BE49-F238E27FC236}">
                <a16:creationId xmlns:a16="http://schemas.microsoft.com/office/drawing/2014/main" id="{717CE61A-AD8C-49A1-8E27-D2A1E987A7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91000" y="4203700"/>
          <a:ext cx="22860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2323999" imgH="409742" progId="Equation.3">
                  <p:embed/>
                </p:oleObj>
              </mc:Choice>
              <mc:Fallback>
                <p:oleObj r:id="rId14" imgW="2323999" imgH="409742" progId="Equation.3">
                  <p:embed/>
                  <p:pic>
                    <p:nvPicPr>
                      <p:cNvPr id="27674" name="Object 26">
                        <a:extLst>
                          <a:ext uri="{FF2B5EF4-FFF2-40B4-BE49-F238E27FC236}">
                            <a16:creationId xmlns:a16="http://schemas.microsoft.com/office/drawing/2014/main" id="{717CE61A-AD8C-49A1-8E27-D2A1E987A76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1000" y="4203700"/>
                        <a:ext cx="22860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675" name="Text Box 27">
            <a:extLst>
              <a:ext uri="{FF2B5EF4-FFF2-40B4-BE49-F238E27FC236}">
                <a16:creationId xmlns:a16="http://schemas.microsoft.com/office/drawing/2014/main" id="{18ACBAF0-5A21-472A-8BBD-5ECE09E27A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5094288"/>
            <a:ext cx="2895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相对误差限约为</a:t>
            </a:r>
          </a:p>
        </p:txBody>
      </p:sp>
      <p:graphicFrame>
        <p:nvGraphicFramePr>
          <p:cNvPr id="27676" name="Object 28">
            <a:extLst>
              <a:ext uri="{FF2B5EF4-FFF2-40B4-BE49-F238E27FC236}">
                <a16:creationId xmlns:a16="http://schemas.microsoft.com/office/drawing/2014/main" id="{114064B4-6F99-4947-A60B-D4A8C7F2A3F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41800" y="4876800"/>
          <a:ext cx="2235200" cy="101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2276457" imgH="961974" progId="Equation.3">
                  <p:embed/>
                </p:oleObj>
              </mc:Choice>
              <mc:Fallback>
                <p:oleObj r:id="rId16" imgW="2276457" imgH="961974" progId="Equation.3">
                  <p:embed/>
                  <p:pic>
                    <p:nvPicPr>
                      <p:cNvPr id="27676" name="Object 28">
                        <a:extLst>
                          <a:ext uri="{FF2B5EF4-FFF2-40B4-BE49-F238E27FC236}">
                            <a16:creationId xmlns:a16="http://schemas.microsoft.com/office/drawing/2014/main" id="{114064B4-6F99-4947-A60B-D4A8C7F2A3F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41800" y="4876800"/>
                        <a:ext cx="2235200" cy="1016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7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7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7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7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7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7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7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7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7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7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7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64" grpId="0"/>
      <p:bldP spid="27666" grpId="0"/>
      <p:bldP spid="27668" grpId="0"/>
      <p:bldP spid="27673" grpId="0"/>
      <p:bldP spid="2767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DC08C867-AD30-4668-8E0E-57101DDF48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1188" y="490538"/>
            <a:ext cx="7993062" cy="6096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 例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  <a:r>
              <a:rPr lang="en-US" altLang="zh-CN" sz="2800"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设测得圆钢截面的直径                        测量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D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</a:t>
            </a:r>
            <a:r>
              <a:rPr lang="zh-CN" altLang="en-US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</a:p>
        </p:txBody>
      </p:sp>
      <p:graphicFrame>
        <p:nvGraphicFramePr>
          <p:cNvPr id="15363" name="Object 3">
            <a:extLst>
              <a:ext uri="{FF2B5EF4-FFF2-40B4-BE49-F238E27FC236}">
                <a16:creationId xmlns:a16="http://schemas.microsoft.com/office/drawing/2014/main" id="{C9F3CE46-E8E2-461D-8BF1-2CAE03FB7F1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05375" y="600075"/>
          <a:ext cx="20574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076573" imgH="285673" progId="Equation.3">
                  <p:embed/>
                </p:oleObj>
              </mc:Choice>
              <mc:Fallback>
                <p:oleObj r:id="rId2" imgW="2076573" imgH="285673" progId="Equation.3">
                  <p:embed/>
                  <p:pic>
                    <p:nvPicPr>
                      <p:cNvPr id="15363" name="Object 3">
                        <a:extLst>
                          <a:ext uri="{FF2B5EF4-FFF2-40B4-BE49-F238E27FC236}">
                            <a16:creationId xmlns:a16="http://schemas.microsoft.com/office/drawing/2014/main" id="{C9F3CE46-E8E2-461D-8BF1-2CAE03FB7F1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75" y="600075"/>
                        <a:ext cx="20574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4" name="Text Box 5">
            <a:extLst>
              <a:ext uri="{FF2B5EF4-FFF2-40B4-BE49-F238E27FC236}">
                <a16:creationId xmlns:a16="http://schemas.microsoft.com/office/drawing/2014/main" id="{8F197CFE-8DD0-4990-A16A-34C556D1C1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162050"/>
            <a:ext cx="28956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绝对误差限</a:t>
            </a:r>
          </a:p>
        </p:txBody>
      </p:sp>
      <p:graphicFrame>
        <p:nvGraphicFramePr>
          <p:cNvPr id="15365" name="Object 6">
            <a:extLst>
              <a:ext uri="{FF2B5EF4-FFF2-40B4-BE49-F238E27FC236}">
                <a16:creationId xmlns:a16="http://schemas.microsoft.com/office/drawing/2014/main" id="{CE0E941F-5442-4251-A723-39900510C65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98700" y="1236663"/>
          <a:ext cx="22733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314629" imgH="343016" progId="Equation.3">
                  <p:embed/>
                </p:oleObj>
              </mc:Choice>
              <mc:Fallback>
                <p:oleObj r:id="rId4" imgW="2314629" imgH="343016" progId="Equation.3">
                  <p:embed/>
                  <p:pic>
                    <p:nvPicPr>
                      <p:cNvPr id="15365" name="Object 6">
                        <a:extLst>
                          <a:ext uri="{FF2B5EF4-FFF2-40B4-BE49-F238E27FC236}">
                            <a16:creationId xmlns:a16="http://schemas.microsoft.com/office/drawing/2014/main" id="{CE0E941F-5442-4251-A723-39900510C65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98700" y="1236663"/>
                        <a:ext cx="22733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6" name="Text Box 7">
            <a:extLst>
              <a:ext uri="{FF2B5EF4-FFF2-40B4-BE49-F238E27FC236}">
                <a16:creationId xmlns:a16="http://schemas.microsoft.com/office/drawing/2014/main" id="{CE9CF1CB-3A9A-4281-AE9D-E4A09777D2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150938"/>
            <a:ext cx="2057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欲利用公式</a:t>
            </a:r>
          </a:p>
        </p:txBody>
      </p:sp>
      <p:graphicFrame>
        <p:nvGraphicFramePr>
          <p:cNvPr id="15367" name="Object 8">
            <a:extLst>
              <a:ext uri="{FF2B5EF4-FFF2-40B4-BE49-F238E27FC236}">
                <a16:creationId xmlns:a16="http://schemas.microsoft.com/office/drawing/2014/main" id="{3388E1B6-3B79-4728-83D9-76F13F9164E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64313" y="996950"/>
          <a:ext cx="13716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342971" imgH="780908" progId="Equation.3">
                  <p:embed/>
                </p:oleObj>
              </mc:Choice>
              <mc:Fallback>
                <p:oleObj r:id="rId6" imgW="1342971" imgH="780908" progId="Equation.3">
                  <p:embed/>
                  <p:pic>
                    <p:nvPicPr>
                      <p:cNvPr id="15367" name="Object 8">
                        <a:extLst>
                          <a:ext uri="{FF2B5EF4-FFF2-40B4-BE49-F238E27FC236}">
                            <a16:creationId xmlns:a16="http://schemas.microsoft.com/office/drawing/2014/main" id="{3388E1B6-3B79-4728-83D9-76F13F9164E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64313" y="996950"/>
                        <a:ext cx="13716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8" name="Text Box 10">
            <a:extLst>
              <a:ext uri="{FF2B5EF4-FFF2-40B4-BE49-F238E27FC236}">
                <a16:creationId xmlns:a16="http://schemas.microsoft.com/office/drawing/2014/main" id="{06B0DA3C-AD59-4BE5-942E-C00CD772F1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413" y="1858963"/>
            <a:ext cx="547211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圆钢截面积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试估计面积的误差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 </a:t>
            </a:r>
            <a:endParaRPr lang="en-US" altLang="zh-CN" sz="2400">
              <a:solidFill>
                <a:schemeClr val="accent2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19468" name="Text Box 12">
            <a:extLst>
              <a:ext uri="{FF2B5EF4-FFF2-40B4-BE49-F238E27FC236}">
                <a16:creationId xmlns:a16="http://schemas.microsoft.com/office/drawing/2014/main" id="{0AA24722-A222-44AF-A519-558248D07F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2530475"/>
            <a:ext cx="571658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解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计算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</a:t>
            </a:r>
            <a:r>
              <a:rPr lang="zh-CN" altLang="en-US" sz="2800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绝对误差限约为</a:t>
            </a:r>
          </a:p>
        </p:txBody>
      </p:sp>
      <p:graphicFrame>
        <p:nvGraphicFramePr>
          <p:cNvPr id="19472" name="Object 16">
            <a:extLst>
              <a:ext uri="{FF2B5EF4-FFF2-40B4-BE49-F238E27FC236}">
                <a16:creationId xmlns:a16="http://schemas.microsoft.com/office/drawing/2014/main" id="{7322380F-31B9-4A3B-9DC0-6FC3E75311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76400" y="3201988"/>
          <a:ext cx="19050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914514" imgH="361783" progId="Equation.3">
                  <p:embed/>
                </p:oleObj>
              </mc:Choice>
              <mc:Fallback>
                <p:oleObj r:id="rId8" imgW="1914514" imgH="361783" progId="Equation.3">
                  <p:embed/>
                  <p:pic>
                    <p:nvPicPr>
                      <p:cNvPr id="19472" name="Object 16">
                        <a:extLst>
                          <a:ext uri="{FF2B5EF4-FFF2-40B4-BE49-F238E27FC236}">
                            <a16:creationId xmlns:a16="http://schemas.microsoft.com/office/drawing/2014/main" id="{7322380F-31B9-4A3B-9DC0-6FC3E753116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3201988"/>
                        <a:ext cx="19050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73" name="Object 17">
            <a:extLst>
              <a:ext uri="{FF2B5EF4-FFF2-40B4-BE49-F238E27FC236}">
                <a16:creationId xmlns:a16="http://schemas.microsoft.com/office/drawing/2014/main" id="{33649709-ED7A-4990-8586-E88E3C4DB7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33800" y="3036888"/>
          <a:ext cx="14859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1457488" imgH="780908" progId="Equation.3">
                  <p:embed/>
                </p:oleObj>
              </mc:Choice>
              <mc:Fallback>
                <p:oleObj r:id="rId10" imgW="1457488" imgH="780908" progId="Equation.3">
                  <p:embed/>
                  <p:pic>
                    <p:nvPicPr>
                      <p:cNvPr id="19473" name="Object 17">
                        <a:extLst>
                          <a:ext uri="{FF2B5EF4-FFF2-40B4-BE49-F238E27FC236}">
                            <a16:creationId xmlns:a16="http://schemas.microsoft.com/office/drawing/2014/main" id="{33649709-ED7A-4990-8586-E88E3C4DB7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3800" y="3036888"/>
                        <a:ext cx="14859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75" name="Object 19">
            <a:extLst>
              <a:ext uri="{FF2B5EF4-FFF2-40B4-BE49-F238E27FC236}">
                <a16:creationId xmlns:a16="http://schemas.microsoft.com/office/drawing/2014/main" id="{83F9A0A6-788B-4CB1-8BB5-CF1D2D19538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46700" y="3036888"/>
          <a:ext cx="24257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2476341" imgH="780908" progId="Equation.3">
                  <p:embed/>
                </p:oleObj>
              </mc:Choice>
              <mc:Fallback>
                <p:oleObj r:id="rId12" imgW="2476341" imgH="780908" progId="Equation.3">
                  <p:embed/>
                  <p:pic>
                    <p:nvPicPr>
                      <p:cNvPr id="19475" name="Object 19">
                        <a:extLst>
                          <a:ext uri="{FF2B5EF4-FFF2-40B4-BE49-F238E27FC236}">
                            <a16:creationId xmlns:a16="http://schemas.microsoft.com/office/drawing/2014/main" id="{83F9A0A6-788B-4CB1-8BB5-CF1D2D19538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46700" y="3036888"/>
                        <a:ext cx="24257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76" name="Object 20">
            <a:extLst>
              <a:ext uri="{FF2B5EF4-FFF2-40B4-BE49-F238E27FC236}">
                <a16:creationId xmlns:a16="http://schemas.microsoft.com/office/drawing/2014/main" id="{46B38127-3975-45FC-8757-6EDAA4253AC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3887788"/>
          <a:ext cx="11430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1095545" imgH="200179" progId="Equation.3">
                  <p:embed/>
                </p:oleObj>
              </mc:Choice>
              <mc:Fallback>
                <p:oleObj r:id="rId14" imgW="1095545" imgH="200179" progId="Equation.3">
                  <p:embed/>
                  <p:pic>
                    <p:nvPicPr>
                      <p:cNvPr id="19476" name="Object 20">
                        <a:extLst>
                          <a:ext uri="{FF2B5EF4-FFF2-40B4-BE49-F238E27FC236}">
                            <a16:creationId xmlns:a16="http://schemas.microsoft.com/office/drawing/2014/main" id="{46B38127-3975-45FC-8757-6EDAA4253AC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3887788"/>
                        <a:ext cx="11430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77" name="Text Box 21">
            <a:extLst>
              <a:ext uri="{FF2B5EF4-FFF2-40B4-BE49-F238E27FC236}">
                <a16:creationId xmlns:a16="http://schemas.microsoft.com/office/drawing/2014/main" id="{E0E72BA1-5ACA-44AD-91B1-6D18DE3951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332288"/>
            <a:ext cx="4038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</a:t>
            </a:r>
            <a:r>
              <a:rPr lang="zh-CN" altLang="en-US" sz="2800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相对误差限约为</a:t>
            </a:r>
          </a:p>
        </p:txBody>
      </p:sp>
      <p:graphicFrame>
        <p:nvGraphicFramePr>
          <p:cNvPr id="19478" name="Object 22">
            <a:extLst>
              <a:ext uri="{FF2B5EF4-FFF2-40B4-BE49-F238E27FC236}">
                <a16:creationId xmlns:a16="http://schemas.microsoft.com/office/drawing/2014/main" id="{24907B6A-179A-4170-968D-2679F1F2364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0200" y="4941888"/>
          <a:ext cx="1854200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857256" imgH="1028700" progId="Equation.3">
                  <p:embed/>
                </p:oleObj>
              </mc:Choice>
              <mc:Fallback>
                <p:oleObj r:id="rId16" imgW="1857256" imgH="1028700" progId="Equation.3">
                  <p:embed/>
                  <p:pic>
                    <p:nvPicPr>
                      <p:cNvPr id="19478" name="Object 22">
                        <a:extLst>
                          <a:ext uri="{FF2B5EF4-FFF2-40B4-BE49-F238E27FC236}">
                            <a16:creationId xmlns:a16="http://schemas.microsoft.com/office/drawing/2014/main" id="{24907B6A-179A-4170-968D-2679F1F2364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4941888"/>
                        <a:ext cx="1854200" cy="1079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80" name="Object 24">
            <a:extLst>
              <a:ext uri="{FF2B5EF4-FFF2-40B4-BE49-F238E27FC236}">
                <a16:creationId xmlns:a16="http://schemas.microsoft.com/office/drawing/2014/main" id="{60E069D1-1D08-4755-B6AC-F8C2254B89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92500" y="5018088"/>
          <a:ext cx="10033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942856" imgH="857366" progId="Equation.3">
                  <p:embed/>
                </p:oleObj>
              </mc:Choice>
              <mc:Fallback>
                <p:oleObj r:id="rId18" imgW="942856" imgH="857366" progId="Equation.3">
                  <p:embed/>
                  <p:pic>
                    <p:nvPicPr>
                      <p:cNvPr id="19480" name="Object 24">
                        <a:extLst>
                          <a:ext uri="{FF2B5EF4-FFF2-40B4-BE49-F238E27FC236}">
                            <a16:creationId xmlns:a16="http://schemas.microsoft.com/office/drawing/2014/main" id="{60E069D1-1D08-4755-B6AC-F8C2254B891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2500" y="5018088"/>
                        <a:ext cx="10033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81" name="Object 25">
            <a:extLst>
              <a:ext uri="{FF2B5EF4-FFF2-40B4-BE49-F238E27FC236}">
                <a16:creationId xmlns:a16="http://schemas.microsoft.com/office/drawing/2014/main" id="{8564C615-2604-43D9-9AA2-0CD4925EB08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0" y="5018088"/>
          <a:ext cx="15748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1552571" imgH="857366" progId="Equation.3">
                  <p:embed/>
                </p:oleObj>
              </mc:Choice>
              <mc:Fallback>
                <p:oleObj r:id="rId20" imgW="1552571" imgH="857366" progId="Equation.3">
                  <p:embed/>
                  <p:pic>
                    <p:nvPicPr>
                      <p:cNvPr id="19481" name="Object 25">
                        <a:extLst>
                          <a:ext uri="{FF2B5EF4-FFF2-40B4-BE49-F238E27FC236}">
                            <a16:creationId xmlns:a16="http://schemas.microsoft.com/office/drawing/2014/main" id="{8564C615-2604-43D9-9AA2-0CD4925EB08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5018088"/>
                        <a:ext cx="15748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82" name="Object 26">
            <a:extLst>
              <a:ext uri="{FF2B5EF4-FFF2-40B4-BE49-F238E27FC236}">
                <a16:creationId xmlns:a16="http://schemas.microsoft.com/office/drawing/2014/main" id="{73CFD25F-7F1F-47B7-80CE-7055D14DF0E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48400" y="5310188"/>
          <a:ext cx="13716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2" imgW="1342971" imgH="285673" progId="Equation.3">
                  <p:embed/>
                </p:oleObj>
              </mc:Choice>
              <mc:Fallback>
                <p:oleObj r:id="rId22" imgW="1342971" imgH="285673" progId="Equation.3">
                  <p:embed/>
                  <p:pic>
                    <p:nvPicPr>
                      <p:cNvPr id="19482" name="Object 26">
                        <a:extLst>
                          <a:ext uri="{FF2B5EF4-FFF2-40B4-BE49-F238E27FC236}">
                            <a16:creationId xmlns:a16="http://schemas.microsoft.com/office/drawing/2014/main" id="{73CFD25F-7F1F-47B7-80CE-7055D14DF0E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8400" y="5310188"/>
                        <a:ext cx="13716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79" name="Text Box 28">
            <a:extLst>
              <a:ext uri="{FF2B5EF4-FFF2-40B4-BE49-F238E27FC236}">
                <a16:creationId xmlns:a16="http://schemas.microsoft.com/office/drawing/2014/main" id="{23CC117C-756A-4353-8C53-54C7F32A0B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08913" y="1158875"/>
            <a:ext cx="8953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计算</a:t>
            </a:r>
          </a:p>
        </p:txBody>
      </p:sp>
      <p:sp>
        <p:nvSpPr>
          <p:cNvPr id="19499" name="Text Box 43">
            <a:extLst>
              <a:ext uri="{FF2B5EF4-FFF2-40B4-BE49-F238E27FC236}">
                <a16:creationId xmlns:a16="http://schemas.microsoft.com/office/drawing/2014/main" id="{C1839A0C-6A5F-4CE5-8296-CD5D9100A8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3749675"/>
            <a:ext cx="939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mm</a:t>
            </a:r>
            <a:r>
              <a:rPr lang="en-US" altLang="zh-CN" sz="24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9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9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9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9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9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8" grpId="0"/>
      <p:bldP spid="19477" grpId="0"/>
      <p:bldP spid="19499" grpId="0" build="p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3074">
            <a:extLst>
              <a:ext uri="{FF2B5EF4-FFF2-40B4-BE49-F238E27FC236}">
                <a16:creationId xmlns:a16="http://schemas.microsoft.com/office/drawing/2014/main" id="{84342A38-99D4-4543-852B-55A5E3F4E2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750" y="395288"/>
            <a:ext cx="2057400" cy="685800"/>
          </a:xfrm>
          <a:solidFill>
            <a:schemeClr val="bg1"/>
          </a:solidFill>
          <a:ln w="19050">
            <a:solidFill>
              <a:schemeClr val="accent2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  <a:ea typeface="华文楷体" panose="02010600040101010101" pitchFamily="2" charset="-122"/>
              </a:rPr>
              <a:t>内容小结</a:t>
            </a:r>
          </a:p>
        </p:txBody>
      </p:sp>
      <p:sp>
        <p:nvSpPr>
          <p:cNvPr id="28675" name="Text Box 3075">
            <a:extLst>
              <a:ext uri="{FF2B5EF4-FFF2-40B4-BE49-F238E27FC236}">
                <a16:creationId xmlns:a16="http://schemas.microsoft.com/office/drawing/2014/main" id="{2842AA81-3137-4DD0-859D-1DB00C1875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1247775"/>
            <a:ext cx="2438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1.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微分概念</a:t>
            </a:r>
          </a:p>
        </p:txBody>
      </p:sp>
      <p:sp>
        <p:nvSpPr>
          <p:cNvPr id="28676" name="Text Box 3076">
            <a:extLst>
              <a:ext uri="{FF2B5EF4-FFF2-40B4-BE49-F238E27FC236}">
                <a16:creationId xmlns:a16="http://schemas.microsoft.com/office/drawing/2014/main" id="{E8663FEB-C20E-4609-AEE6-BE79EE23E1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808163"/>
            <a:ext cx="4724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微分的定义及几何意义</a:t>
            </a:r>
          </a:p>
        </p:txBody>
      </p:sp>
      <p:sp>
        <p:nvSpPr>
          <p:cNvPr id="28677" name="Text Box 3077">
            <a:extLst>
              <a:ext uri="{FF2B5EF4-FFF2-40B4-BE49-F238E27FC236}">
                <a16:creationId xmlns:a16="http://schemas.microsoft.com/office/drawing/2014/main" id="{C306C47F-D79E-4462-93DE-9C529A5C7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2452688"/>
            <a:ext cx="1752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可导</a:t>
            </a:r>
          </a:p>
        </p:txBody>
      </p:sp>
      <p:sp>
        <p:nvSpPr>
          <p:cNvPr id="28678" name="Line 3078">
            <a:extLst>
              <a:ext uri="{FF2B5EF4-FFF2-40B4-BE49-F238E27FC236}">
                <a16:creationId xmlns:a16="http://schemas.microsoft.com/office/drawing/2014/main" id="{BD2878EE-2C1F-4A0D-8DE8-C8E25846CE63}"/>
              </a:ext>
            </a:extLst>
          </p:cNvPr>
          <p:cNvSpPr>
            <a:spLocks noChangeShapeType="1"/>
          </p:cNvSpPr>
          <p:nvPr/>
        </p:nvSpPr>
        <p:spPr bwMode="auto">
          <a:xfrm>
            <a:off x="2178050" y="2701925"/>
            <a:ext cx="12954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679" name="Line 3079">
            <a:extLst>
              <a:ext uri="{FF2B5EF4-FFF2-40B4-BE49-F238E27FC236}">
                <a16:creationId xmlns:a16="http://schemas.microsoft.com/office/drawing/2014/main" id="{F2A88694-F39C-4EEA-86CD-4827E6749E6A}"/>
              </a:ext>
            </a:extLst>
          </p:cNvPr>
          <p:cNvSpPr>
            <a:spLocks noChangeShapeType="1"/>
          </p:cNvSpPr>
          <p:nvPr/>
        </p:nvSpPr>
        <p:spPr bwMode="auto">
          <a:xfrm>
            <a:off x="2178050" y="2768600"/>
            <a:ext cx="12954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680" name="Text Box 3080">
            <a:extLst>
              <a:ext uri="{FF2B5EF4-FFF2-40B4-BE49-F238E27FC236}">
                <a16:creationId xmlns:a16="http://schemas.microsoft.com/office/drawing/2014/main" id="{61DA7624-6057-471B-9F88-F252B9540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3450" y="2452688"/>
            <a:ext cx="1295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可微</a:t>
            </a:r>
          </a:p>
        </p:txBody>
      </p:sp>
      <p:sp>
        <p:nvSpPr>
          <p:cNvPr id="28681" name="Text Box 3081">
            <a:extLst>
              <a:ext uri="{FF2B5EF4-FFF2-40B4-BE49-F238E27FC236}">
                <a16:creationId xmlns:a16="http://schemas.microsoft.com/office/drawing/2014/main" id="{922BA999-753C-45D6-91EA-BCC2C96B5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3048000"/>
            <a:ext cx="3505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2.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微分运算法则</a:t>
            </a:r>
          </a:p>
        </p:txBody>
      </p:sp>
      <p:sp>
        <p:nvSpPr>
          <p:cNvPr id="28682" name="Text Box 3082">
            <a:extLst>
              <a:ext uri="{FF2B5EF4-FFF2-40B4-BE49-F238E27FC236}">
                <a16:creationId xmlns:a16="http://schemas.microsoft.com/office/drawing/2014/main" id="{EC077871-7D68-4281-A764-CEDA627C11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619500"/>
            <a:ext cx="3124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微分形式不变性 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28683" name="Object 3083">
            <a:extLst>
              <a:ext uri="{FF2B5EF4-FFF2-40B4-BE49-F238E27FC236}">
                <a16:creationId xmlns:a16="http://schemas.microsoft.com/office/drawing/2014/main" id="{E16BE549-8A2F-4022-9F28-0FAC5DA2F3B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43338" y="3698875"/>
          <a:ext cx="2563812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609944" imgH="314171" progId="Equation.3">
                  <p:embed/>
                </p:oleObj>
              </mc:Choice>
              <mc:Fallback>
                <p:oleObj r:id="rId2" imgW="2609944" imgH="314171" progId="Equation.3">
                  <p:embed/>
                  <p:pic>
                    <p:nvPicPr>
                      <p:cNvPr id="28683" name="Object 3083">
                        <a:extLst>
                          <a:ext uri="{FF2B5EF4-FFF2-40B4-BE49-F238E27FC236}">
                            <a16:creationId xmlns:a16="http://schemas.microsoft.com/office/drawing/2014/main" id="{E16BE549-8A2F-4022-9F28-0FAC5DA2F3B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43338" y="3698875"/>
                        <a:ext cx="2563812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84" name="Text Box 3084">
            <a:extLst>
              <a:ext uri="{FF2B5EF4-FFF2-40B4-BE49-F238E27FC236}">
                <a16:creationId xmlns:a16="http://schemas.microsoft.com/office/drawing/2014/main" id="{B1AF1DE7-BFF9-4ACC-AA21-0A04B2E683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4205288"/>
            <a:ext cx="41910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 </a:t>
            </a:r>
            <a:r>
              <a:rPr lang="en-US" altLang="zh-CN" sz="2800" b="1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u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是自变量或中间变量 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</a:p>
        </p:txBody>
      </p:sp>
      <p:sp>
        <p:nvSpPr>
          <p:cNvPr id="28685" name="Text Box 3085">
            <a:extLst>
              <a:ext uri="{FF2B5EF4-FFF2-40B4-BE49-F238E27FC236}">
                <a16:creationId xmlns:a16="http://schemas.microsoft.com/office/drawing/2014/main" id="{7BB86D40-6124-4164-8176-D915A980AB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5211763"/>
            <a:ext cx="3200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3. 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微分的应用</a:t>
            </a:r>
          </a:p>
        </p:txBody>
      </p:sp>
      <p:sp>
        <p:nvSpPr>
          <p:cNvPr id="28687" name="Text Box 3087">
            <a:extLst>
              <a:ext uri="{FF2B5EF4-FFF2-40B4-BE49-F238E27FC236}">
                <a16:creationId xmlns:a16="http://schemas.microsoft.com/office/drawing/2014/main" id="{CE4FA8FA-23C5-4D0E-8285-313E165FCE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4891088"/>
            <a:ext cx="165893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近似计算</a:t>
            </a:r>
          </a:p>
        </p:txBody>
      </p:sp>
      <p:sp>
        <p:nvSpPr>
          <p:cNvPr id="28688" name="Text Box 3088">
            <a:extLst>
              <a:ext uri="{FF2B5EF4-FFF2-40B4-BE49-F238E27FC236}">
                <a16:creationId xmlns:a16="http://schemas.microsoft.com/office/drawing/2014/main" id="{2C9FF355-76AF-4710-B554-71D2897A01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5486400"/>
            <a:ext cx="16986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估计误差</a:t>
            </a:r>
          </a:p>
        </p:txBody>
      </p:sp>
      <p:sp>
        <p:nvSpPr>
          <p:cNvPr id="28689" name="AutoShape 3089">
            <a:extLst>
              <a:ext uri="{FF2B5EF4-FFF2-40B4-BE49-F238E27FC236}">
                <a16:creationId xmlns:a16="http://schemas.microsoft.com/office/drawing/2014/main" id="{4AE9001E-D9A8-4B94-98A8-469B203110DE}"/>
              </a:ext>
            </a:extLst>
          </p:cNvPr>
          <p:cNvSpPr>
            <a:spLocks/>
          </p:cNvSpPr>
          <p:nvPr/>
        </p:nvSpPr>
        <p:spPr bwMode="auto">
          <a:xfrm>
            <a:off x="3048000" y="5029200"/>
            <a:ext cx="152400" cy="914400"/>
          </a:xfrm>
          <a:prstGeom prst="lef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 b="1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8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8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8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8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8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8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8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8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8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8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/>
      <p:bldP spid="28676" grpId="0"/>
      <p:bldP spid="28677" grpId="0"/>
      <p:bldP spid="28680" grpId="0"/>
      <p:bldP spid="28681" grpId="0"/>
      <p:bldP spid="28682" grpId="0"/>
      <p:bldP spid="28684" grpId="0"/>
      <p:bldP spid="28685" grpId="0"/>
      <p:bldP spid="28687" grpId="0"/>
      <p:bldP spid="28688" grpId="0"/>
      <p:bldP spid="2868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52295E69-FF67-461F-B593-E87FC0AE68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2667000" cy="685800"/>
          </a:xfrm>
          <a:solidFill>
            <a:schemeClr val="bg1"/>
          </a:solidFill>
          <a:ln w="19050">
            <a:solidFill>
              <a:schemeClr val="accent2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  <a:ea typeface="华文楷体" panose="02010600040101010101" pitchFamily="2" charset="-122"/>
              </a:rPr>
              <a:t>思考与练习</a:t>
            </a:r>
          </a:p>
        </p:txBody>
      </p:sp>
      <p:sp>
        <p:nvSpPr>
          <p:cNvPr id="17411" name="Text Box 3">
            <a:extLst>
              <a:ext uri="{FF2B5EF4-FFF2-40B4-BE49-F238E27FC236}">
                <a16:creationId xmlns:a16="http://schemas.microsoft.com/office/drawing/2014/main" id="{F0028B2A-064D-4982-AB6A-AE321EB3A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295400"/>
            <a:ext cx="1828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1.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设函数</a:t>
            </a:r>
          </a:p>
        </p:txBody>
      </p:sp>
      <p:graphicFrame>
        <p:nvGraphicFramePr>
          <p:cNvPr id="17412" name="Object 4">
            <a:extLst>
              <a:ext uri="{FF2B5EF4-FFF2-40B4-BE49-F238E27FC236}">
                <a16:creationId xmlns:a16="http://schemas.microsoft.com/office/drawing/2014/main" id="{BD85AFA3-0662-4C29-BEED-1ABDEC7FE0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13000" y="1371600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285712" imgH="304787" progId="Equation.3">
                  <p:embed/>
                </p:oleObj>
              </mc:Choice>
              <mc:Fallback>
                <p:oleObj r:id="rId2" imgW="1285712" imgH="304787" progId="Equation.3">
                  <p:embed/>
                  <p:pic>
                    <p:nvPicPr>
                      <p:cNvPr id="17412" name="Object 4">
                        <a:extLst>
                          <a:ext uri="{FF2B5EF4-FFF2-40B4-BE49-F238E27FC236}">
                            <a16:creationId xmlns:a16="http://schemas.microsoft.com/office/drawing/2014/main" id="{BD85AFA3-0662-4C29-BEED-1ABDEC7FE0B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3000" y="1371600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13" name="Text Box 5">
            <a:extLst>
              <a:ext uri="{FF2B5EF4-FFF2-40B4-BE49-F238E27FC236}">
                <a16:creationId xmlns:a16="http://schemas.microsoft.com/office/drawing/2014/main" id="{A841D07D-CF8C-4012-AA1D-D460AFA2C4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1309688"/>
            <a:ext cx="5105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的图形如下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试在图中标出的点</a:t>
            </a:r>
          </a:p>
        </p:txBody>
      </p:sp>
      <p:graphicFrame>
        <p:nvGraphicFramePr>
          <p:cNvPr id="17414" name="Object 6">
            <a:extLst>
              <a:ext uri="{FF2B5EF4-FFF2-40B4-BE49-F238E27FC236}">
                <a16:creationId xmlns:a16="http://schemas.microsoft.com/office/drawing/2014/main" id="{7C747712-98F9-4FD5-A780-05E90060D1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" y="1981200"/>
          <a:ext cx="342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28687" imgH="343016" progId="Equation.3">
                  <p:embed/>
                </p:oleObj>
              </mc:Choice>
              <mc:Fallback>
                <p:oleObj r:id="rId4" imgW="228687" imgH="343016" progId="Equation.3">
                  <p:embed/>
                  <p:pic>
                    <p:nvPicPr>
                      <p:cNvPr id="17414" name="Object 6">
                        <a:extLst>
                          <a:ext uri="{FF2B5EF4-FFF2-40B4-BE49-F238E27FC236}">
                            <a16:creationId xmlns:a16="http://schemas.microsoft.com/office/drawing/2014/main" id="{7C747712-98F9-4FD5-A780-05E90060D1A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981200"/>
                        <a:ext cx="342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15" name="Text Box 7">
            <a:extLst>
              <a:ext uri="{FF2B5EF4-FFF2-40B4-BE49-F238E27FC236}">
                <a16:creationId xmlns:a16="http://schemas.microsoft.com/office/drawing/2014/main" id="{95D1F323-7191-472F-8433-5F9A7697DF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970088"/>
            <a:ext cx="1219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处的</a:t>
            </a:r>
          </a:p>
        </p:txBody>
      </p:sp>
      <p:graphicFrame>
        <p:nvGraphicFramePr>
          <p:cNvPr id="17416" name="Object 8">
            <a:extLst>
              <a:ext uri="{FF2B5EF4-FFF2-40B4-BE49-F238E27FC236}">
                <a16:creationId xmlns:a16="http://schemas.microsoft.com/office/drawing/2014/main" id="{EE89D758-D573-4355-B290-CF1E09587C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51000" y="2057400"/>
          <a:ext cx="10414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981028" imgH="304787" progId="Equation.3">
                  <p:embed/>
                </p:oleObj>
              </mc:Choice>
              <mc:Fallback>
                <p:oleObj r:id="rId6" imgW="981028" imgH="304787" progId="Equation.3">
                  <p:embed/>
                  <p:pic>
                    <p:nvPicPr>
                      <p:cNvPr id="17416" name="Object 8">
                        <a:extLst>
                          <a:ext uri="{FF2B5EF4-FFF2-40B4-BE49-F238E27FC236}">
                            <a16:creationId xmlns:a16="http://schemas.microsoft.com/office/drawing/2014/main" id="{EE89D758-D573-4355-B290-CF1E09587CE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51000" y="2057400"/>
                        <a:ext cx="10414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17" name="Text Box 9">
            <a:extLst>
              <a:ext uri="{FF2B5EF4-FFF2-40B4-BE49-F238E27FC236}">
                <a16:creationId xmlns:a16="http://schemas.microsoft.com/office/drawing/2014/main" id="{F8C040C9-BB5B-4EC6-8636-DC2626828E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4625" y="1939925"/>
            <a:ext cx="99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3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及</a:t>
            </a:r>
          </a:p>
        </p:txBody>
      </p:sp>
      <p:graphicFrame>
        <p:nvGraphicFramePr>
          <p:cNvPr id="17418" name="Object 10">
            <a:extLst>
              <a:ext uri="{FF2B5EF4-FFF2-40B4-BE49-F238E27FC236}">
                <a16:creationId xmlns:a16="http://schemas.microsoft.com/office/drawing/2014/main" id="{C885132B-F9EB-42AB-B837-F81CC6A8AB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40100" y="2057400"/>
          <a:ext cx="12954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257257" imgH="304787" progId="Equation.3">
                  <p:embed/>
                </p:oleObj>
              </mc:Choice>
              <mc:Fallback>
                <p:oleObj r:id="rId8" imgW="1257257" imgH="304787" progId="Equation.3">
                  <p:embed/>
                  <p:pic>
                    <p:nvPicPr>
                      <p:cNvPr id="17418" name="Object 10">
                        <a:extLst>
                          <a:ext uri="{FF2B5EF4-FFF2-40B4-BE49-F238E27FC236}">
                            <a16:creationId xmlns:a16="http://schemas.microsoft.com/office/drawing/2014/main" id="{C885132B-F9EB-42AB-B837-F81CC6A8AB6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0100" y="2057400"/>
                        <a:ext cx="12954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19" name="Text Box 11">
            <a:extLst>
              <a:ext uri="{FF2B5EF4-FFF2-40B4-BE49-F238E27FC236}">
                <a16:creationId xmlns:a16="http://schemas.microsoft.com/office/drawing/2014/main" id="{9694C7EC-ABAA-42D6-ACAC-6FBA3C00CB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1688" y="1970088"/>
            <a:ext cx="2590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并说明其正负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</a:p>
        </p:txBody>
      </p:sp>
      <p:graphicFrame>
        <p:nvGraphicFramePr>
          <p:cNvPr id="29734" name="Object 38">
            <a:extLst>
              <a:ext uri="{FF2B5EF4-FFF2-40B4-BE49-F238E27FC236}">
                <a16:creationId xmlns:a16="http://schemas.microsoft.com/office/drawing/2014/main" id="{D92E5A83-0899-410E-9522-98671087DA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35488" y="3784600"/>
          <a:ext cx="417512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314401" imgH="304787" progId="Equation.3">
                  <p:embed/>
                </p:oleObj>
              </mc:Choice>
              <mc:Fallback>
                <p:oleObj r:id="rId10" imgW="314401" imgH="304787" progId="Equation.3">
                  <p:embed/>
                  <p:pic>
                    <p:nvPicPr>
                      <p:cNvPr id="29734" name="Object 38">
                        <a:extLst>
                          <a:ext uri="{FF2B5EF4-FFF2-40B4-BE49-F238E27FC236}">
                            <a16:creationId xmlns:a16="http://schemas.microsoft.com/office/drawing/2014/main" id="{D92E5A83-0899-410E-9522-98671087DA6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35488" y="3784600"/>
                        <a:ext cx="417512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735" name="Object 39">
            <a:extLst>
              <a:ext uri="{FF2B5EF4-FFF2-40B4-BE49-F238E27FC236}">
                <a16:creationId xmlns:a16="http://schemas.microsoft.com/office/drawing/2014/main" id="{1CB80DCD-62ED-4A09-9C99-7F26CC07A6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27600" y="3810000"/>
          <a:ext cx="482600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23886" imgH="56996" progId="Equation.3">
                  <p:embed/>
                </p:oleObj>
              </mc:Choice>
              <mc:Fallback>
                <p:oleObj r:id="rId12" imgW="123886" imgH="56996" progId="Equation.3">
                  <p:embed/>
                  <p:pic>
                    <p:nvPicPr>
                      <p:cNvPr id="29735" name="Object 39">
                        <a:extLst>
                          <a:ext uri="{FF2B5EF4-FFF2-40B4-BE49-F238E27FC236}">
                            <a16:creationId xmlns:a16="http://schemas.microsoft.com/office/drawing/2014/main" id="{1CB80DCD-62ED-4A09-9C99-7F26CC07A6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27600" y="3810000"/>
                        <a:ext cx="482600" cy="354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7422" name="Group 48">
            <a:extLst>
              <a:ext uri="{FF2B5EF4-FFF2-40B4-BE49-F238E27FC236}">
                <a16:creationId xmlns:a16="http://schemas.microsoft.com/office/drawing/2014/main" id="{9BF66173-9A3A-4888-BB39-538DE9788E15}"/>
              </a:ext>
            </a:extLst>
          </p:cNvPr>
          <p:cNvGrpSpPr>
            <a:grpSpLocks/>
          </p:cNvGrpSpPr>
          <p:nvPr/>
        </p:nvGrpSpPr>
        <p:grpSpPr bwMode="auto">
          <a:xfrm>
            <a:off x="2051050" y="3213100"/>
            <a:ext cx="4387850" cy="2620963"/>
            <a:chOff x="1776" y="2040"/>
            <a:chExt cx="3456" cy="2064"/>
          </a:xfrm>
        </p:grpSpPr>
        <p:sp>
          <p:nvSpPr>
            <p:cNvPr id="17437" name="Line 16">
              <a:extLst>
                <a:ext uri="{FF2B5EF4-FFF2-40B4-BE49-F238E27FC236}">
                  <a16:creationId xmlns:a16="http://schemas.microsoft.com/office/drawing/2014/main" id="{FD8F3D24-E58C-4399-80CD-6AA17B920C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80" y="2040"/>
              <a:ext cx="1944" cy="115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38" name="Line 19">
              <a:extLst>
                <a:ext uri="{FF2B5EF4-FFF2-40B4-BE49-F238E27FC236}">
                  <a16:creationId xmlns:a16="http://schemas.microsoft.com/office/drawing/2014/main" id="{1FB56C0D-8466-4CF7-B1DE-43F58D89973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76" y="3048"/>
              <a:ext cx="0" cy="7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17439" name="Object 20">
              <a:extLst>
                <a:ext uri="{FF2B5EF4-FFF2-40B4-BE49-F238E27FC236}">
                  <a16:creationId xmlns:a16="http://schemas.microsoft.com/office/drawing/2014/main" id="{53CD40F7-9484-4681-A803-BD8C1525D31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16" y="3744"/>
            <a:ext cx="759" cy="3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4" imgW="390398" imgH="114339" progId="Equation.3">
                    <p:embed/>
                  </p:oleObj>
                </mc:Choice>
                <mc:Fallback>
                  <p:oleObj r:id="rId14" imgW="390398" imgH="114339" progId="Equation.3">
                    <p:embed/>
                    <p:pic>
                      <p:nvPicPr>
                        <p:cNvPr id="17439" name="Object 20">
                          <a:extLst>
                            <a:ext uri="{FF2B5EF4-FFF2-40B4-BE49-F238E27FC236}">
                              <a16:creationId xmlns:a16="http://schemas.microsoft.com/office/drawing/2014/main" id="{53CD40F7-9484-4681-A803-BD8C1525D31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16" y="3744"/>
                          <a:ext cx="759" cy="3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440" name="Line 13">
              <a:extLst>
                <a:ext uri="{FF2B5EF4-FFF2-40B4-BE49-F238E27FC236}">
                  <a16:creationId xmlns:a16="http://schemas.microsoft.com/office/drawing/2014/main" id="{BDADBF6B-3CEF-467B-828D-F11B6434D2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64" y="3767"/>
              <a:ext cx="30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41" name="Line 14">
              <a:extLst>
                <a:ext uri="{FF2B5EF4-FFF2-40B4-BE49-F238E27FC236}">
                  <a16:creationId xmlns:a16="http://schemas.microsoft.com/office/drawing/2014/main" id="{7ED683F5-6873-4D07-87D9-D7DE8D2016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064" y="2040"/>
              <a:ext cx="0" cy="172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42" name="Freeform 15">
              <a:extLst>
                <a:ext uri="{FF2B5EF4-FFF2-40B4-BE49-F238E27FC236}">
                  <a16:creationId xmlns:a16="http://schemas.microsoft.com/office/drawing/2014/main" id="{C7E00586-6B7E-4D03-9A29-0C731646AE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" y="2256"/>
              <a:ext cx="1440" cy="1151"/>
            </a:xfrm>
            <a:custGeom>
              <a:avLst/>
              <a:gdLst>
                <a:gd name="T0" fmla="*/ 0 w 960"/>
                <a:gd name="T1" fmla="*/ 0 h 768"/>
                <a:gd name="T2" fmla="*/ 12920 w 960"/>
                <a:gd name="T3" fmla="*/ 3672 h 768"/>
                <a:gd name="T4" fmla="*/ 29525 w 960"/>
                <a:gd name="T5" fmla="*/ 18313 h 768"/>
                <a:gd name="T6" fmla="*/ 36908 w 960"/>
                <a:gd name="T7" fmla="*/ 29289 h 76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60" h="768">
                  <a:moveTo>
                    <a:pt x="0" y="0"/>
                  </a:moveTo>
                  <a:cubicBezTo>
                    <a:pt x="104" y="8"/>
                    <a:pt x="208" y="16"/>
                    <a:pt x="336" y="96"/>
                  </a:cubicBezTo>
                  <a:cubicBezTo>
                    <a:pt x="464" y="176"/>
                    <a:pt x="664" y="368"/>
                    <a:pt x="768" y="480"/>
                  </a:cubicBezTo>
                  <a:cubicBezTo>
                    <a:pt x="872" y="592"/>
                    <a:pt x="928" y="720"/>
                    <a:pt x="960" y="768"/>
                  </a:cubicBezTo>
                </a:path>
              </a:pathLst>
            </a:custGeom>
            <a:noFill/>
            <a:ln w="12700">
              <a:solidFill>
                <a:srgbClr val="99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43" name="Line 17">
              <a:extLst>
                <a:ext uri="{FF2B5EF4-FFF2-40B4-BE49-F238E27FC236}">
                  <a16:creationId xmlns:a16="http://schemas.microsoft.com/office/drawing/2014/main" id="{B70C132A-CDBF-4FD0-BEDA-94E5BE64367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56" y="2400"/>
              <a:ext cx="0" cy="13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17444" name="Object 18">
              <a:extLst>
                <a:ext uri="{FF2B5EF4-FFF2-40B4-BE49-F238E27FC236}">
                  <a16:creationId xmlns:a16="http://schemas.microsoft.com/office/drawing/2014/main" id="{4E22202D-457A-4D06-BDA5-6528D64924D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64" y="3720"/>
            <a:ext cx="260" cy="3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6" imgW="38172" imgH="114339" progId="Equation.3">
                    <p:embed/>
                  </p:oleObj>
                </mc:Choice>
                <mc:Fallback>
                  <p:oleObj r:id="rId16" imgW="38172" imgH="114339" progId="Equation.3">
                    <p:embed/>
                    <p:pic>
                      <p:nvPicPr>
                        <p:cNvPr id="17444" name="Object 18">
                          <a:extLst>
                            <a:ext uri="{FF2B5EF4-FFF2-40B4-BE49-F238E27FC236}">
                              <a16:creationId xmlns:a16="http://schemas.microsoft.com/office/drawing/2014/main" id="{4E22202D-457A-4D06-BDA5-6528D64924D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64" y="3720"/>
                          <a:ext cx="260" cy="3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445" name="Object 23">
              <a:extLst>
                <a:ext uri="{FF2B5EF4-FFF2-40B4-BE49-F238E27FC236}">
                  <a16:creationId xmlns:a16="http://schemas.microsoft.com/office/drawing/2014/main" id="{8E59532A-EF71-4E70-BE40-56E5626C1F5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033" y="3815"/>
            <a:ext cx="199" cy="2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8" imgW="0" imgH="19114" progId="Equation.3">
                    <p:embed/>
                  </p:oleObj>
                </mc:Choice>
                <mc:Fallback>
                  <p:oleObj r:id="rId18" imgW="0" imgH="19114" progId="Equation.3">
                    <p:embed/>
                    <p:pic>
                      <p:nvPicPr>
                        <p:cNvPr id="17445" name="Object 23">
                          <a:extLst>
                            <a:ext uri="{FF2B5EF4-FFF2-40B4-BE49-F238E27FC236}">
                              <a16:creationId xmlns:a16="http://schemas.microsoft.com/office/drawing/2014/main" id="{8E59532A-EF71-4E70-BE40-56E5626C1F5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033" y="3815"/>
                          <a:ext cx="199" cy="2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446" name="Object 24">
              <a:extLst>
                <a:ext uri="{FF2B5EF4-FFF2-40B4-BE49-F238E27FC236}">
                  <a16:creationId xmlns:a16="http://schemas.microsoft.com/office/drawing/2014/main" id="{55C67315-6418-4927-9375-5BCDF7869A0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76" y="2044"/>
            <a:ext cx="220" cy="2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0" imgW="19086" imgH="38229" progId="Equation.3">
                    <p:embed/>
                  </p:oleObj>
                </mc:Choice>
                <mc:Fallback>
                  <p:oleObj r:id="rId20" imgW="19086" imgH="38229" progId="Equation.3">
                    <p:embed/>
                    <p:pic>
                      <p:nvPicPr>
                        <p:cNvPr id="17446" name="Object 24">
                          <a:extLst>
                            <a:ext uri="{FF2B5EF4-FFF2-40B4-BE49-F238E27FC236}">
                              <a16:creationId xmlns:a16="http://schemas.microsoft.com/office/drawing/2014/main" id="{55C67315-6418-4927-9375-5BCDF7869A0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6" y="2044"/>
                          <a:ext cx="220" cy="2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447" name="Object 25">
              <a:extLst>
                <a:ext uri="{FF2B5EF4-FFF2-40B4-BE49-F238E27FC236}">
                  <a16:creationId xmlns:a16="http://schemas.microsoft.com/office/drawing/2014/main" id="{87E41F3C-A304-4EC5-AC4D-44C48DB1C63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65" y="3716"/>
            <a:ext cx="199" cy="2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2" imgW="0" imgH="19114" progId="Equation.3">
                    <p:embed/>
                  </p:oleObj>
                </mc:Choice>
                <mc:Fallback>
                  <p:oleObj r:id="rId22" imgW="0" imgH="19114" progId="Equation.3">
                    <p:embed/>
                    <p:pic>
                      <p:nvPicPr>
                        <p:cNvPr id="17447" name="Object 25">
                          <a:extLst>
                            <a:ext uri="{FF2B5EF4-FFF2-40B4-BE49-F238E27FC236}">
                              <a16:creationId xmlns:a16="http://schemas.microsoft.com/office/drawing/2014/main" id="{87E41F3C-A304-4EC5-AC4D-44C48DB1C63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65" y="3716"/>
                          <a:ext cx="199" cy="2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9725" name="Line 29">
            <a:extLst>
              <a:ext uri="{FF2B5EF4-FFF2-40B4-BE49-F238E27FC236}">
                <a16:creationId xmlns:a16="http://schemas.microsoft.com/office/drawing/2014/main" id="{8EC580A2-8B66-4D3B-9467-9E3B4337D0D0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0" y="3703638"/>
            <a:ext cx="2468563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26" name="Line 30">
            <a:extLst>
              <a:ext uri="{FF2B5EF4-FFF2-40B4-BE49-F238E27FC236}">
                <a16:creationId xmlns:a16="http://schemas.microsoft.com/office/drawing/2014/main" id="{2E1F8DDA-84E0-4A73-A43E-1FB4102EC53D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3400" y="4557713"/>
            <a:ext cx="1554163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9728" name="Object 32">
            <a:extLst>
              <a:ext uri="{FF2B5EF4-FFF2-40B4-BE49-F238E27FC236}">
                <a16:creationId xmlns:a16="http://schemas.microsoft.com/office/drawing/2014/main" id="{54E1982E-6306-43FD-95E3-74B5A1DB6E2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5638" y="3921125"/>
          <a:ext cx="4572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4" imgW="104800" imgH="76110" progId="Equation.3">
                  <p:embed/>
                </p:oleObj>
              </mc:Choice>
              <mc:Fallback>
                <p:oleObj r:id="rId24" imgW="104800" imgH="76110" progId="Equation.3">
                  <p:embed/>
                  <p:pic>
                    <p:nvPicPr>
                      <p:cNvPr id="29728" name="Object 32">
                        <a:extLst>
                          <a:ext uri="{FF2B5EF4-FFF2-40B4-BE49-F238E27FC236}">
                            <a16:creationId xmlns:a16="http://schemas.microsoft.com/office/drawing/2014/main" id="{54E1982E-6306-43FD-95E3-74B5A1DB6E2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35638" y="3921125"/>
                        <a:ext cx="4572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729" name="Object 33">
            <a:extLst>
              <a:ext uri="{FF2B5EF4-FFF2-40B4-BE49-F238E27FC236}">
                <a16:creationId xmlns:a16="http://schemas.microsoft.com/office/drawing/2014/main" id="{0D659AC4-CD9A-491C-BF86-664AC6BDA2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80125" y="3948113"/>
          <a:ext cx="482600" cy="35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6" imgW="123886" imgH="56996" progId="Equation.3">
                  <p:embed/>
                </p:oleObj>
              </mc:Choice>
              <mc:Fallback>
                <p:oleObj r:id="rId26" imgW="123886" imgH="56996" progId="Equation.3">
                  <p:embed/>
                  <p:pic>
                    <p:nvPicPr>
                      <p:cNvPr id="29729" name="Object 33">
                        <a:extLst>
                          <a:ext uri="{FF2B5EF4-FFF2-40B4-BE49-F238E27FC236}">
                            <a16:creationId xmlns:a16="http://schemas.microsoft.com/office/drawing/2014/main" id="{0D659AC4-CD9A-491C-BF86-664AC6BDA23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0125" y="3948113"/>
                        <a:ext cx="482600" cy="354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730" name="Line 34">
            <a:extLst>
              <a:ext uri="{FF2B5EF4-FFF2-40B4-BE49-F238E27FC236}">
                <a16:creationId xmlns:a16="http://schemas.microsoft.com/office/drawing/2014/main" id="{6A4C9CFF-5997-4968-86AE-077BC31DCDCD}"/>
              </a:ext>
            </a:extLst>
          </p:cNvPr>
          <p:cNvSpPr>
            <a:spLocks noChangeShapeType="1"/>
          </p:cNvSpPr>
          <p:nvPr/>
        </p:nvSpPr>
        <p:spPr bwMode="auto">
          <a:xfrm>
            <a:off x="5715000" y="3703638"/>
            <a:ext cx="0" cy="85407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31" name="Line 35">
            <a:extLst>
              <a:ext uri="{FF2B5EF4-FFF2-40B4-BE49-F238E27FC236}">
                <a16:creationId xmlns:a16="http://schemas.microsoft.com/office/drawing/2014/main" id="{ACC99F8F-A4A8-443F-8E33-4FF84A4740C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56100" y="3716338"/>
            <a:ext cx="0" cy="854075"/>
          </a:xfrm>
          <a:prstGeom prst="line">
            <a:avLst/>
          </a:prstGeom>
          <a:noFill/>
          <a:ln w="19050">
            <a:solidFill>
              <a:srgbClr val="9933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32" name="Line 36">
            <a:extLst>
              <a:ext uri="{FF2B5EF4-FFF2-40B4-BE49-F238E27FC236}">
                <a16:creationId xmlns:a16="http://schemas.microsoft.com/office/drawing/2014/main" id="{6147E61F-597E-4260-B545-3FD1A7A914B4}"/>
              </a:ext>
            </a:extLst>
          </p:cNvPr>
          <p:cNvSpPr>
            <a:spLocks noChangeShapeType="1"/>
          </p:cNvSpPr>
          <p:nvPr/>
        </p:nvSpPr>
        <p:spPr bwMode="auto">
          <a:xfrm>
            <a:off x="4373563" y="4191000"/>
            <a:ext cx="10366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33" name="Line 37">
            <a:extLst>
              <a:ext uri="{FF2B5EF4-FFF2-40B4-BE49-F238E27FC236}">
                <a16:creationId xmlns:a16="http://schemas.microsoft.com/office/drawing/2014/main" id="{CFF51242-D706-4B0D-80B6-24D7A54FA85C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3703638"/>
            <a:ext cx="0" cy="487362"/>
          </a:xfrm>
          <a:prstGeom prst="line">
            <a:avLst/>
          </a:prstGeom>
          <a:noFill/>
          <a:ln w="19050">
            <a:solidFill>
              <a:srgbClr val="00FF99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736" name="Line 40">
            <a:extLst>
              <a:ext uri="{FF2B5EF4-FFF2-40B4-BE49-F238E27FC236}">
                <a16:creationId xmlns:a16="http://schemas.microsoft.com/office/drawing/2014/main" id="{A20E4EF6-3BAE-4912-882B-C8FF086C233C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8263" y="4221163"/>
            <a:ext cx="0" cy="366712"/>
          </a:xfrm>
          <a:prstGeom prst="line">
            <a:avLst/>
          </a:prstGeom>
          <a:noFill/>
          <a:ln w="19050">
            <a:solidFill>
              <a:srgbClr val="99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9761" name="Group 65">
            <a:extLst>
              <a:ext uri="{FF2B5EF4-FFF2-40B4-BE49-F238E27FC236}">
                <a16:creationId xmlns:a16="http://schemas.microsoft.com/office/drawing/2014/main" id="{B5F6F2F7-79BB-4D13-8DE8-47B10625BC0F}"/>
              </a:ext>
            </a:extLst>
          </p:cNvPr>
          <p:cNvGrpSpPr>
            <a:grpSpLocks/>
          </p:cNvGrpSpPr>
          <p:nvPr/>
        </p:nvGrpSpPr>
        <p:grpSpPr bwMode="auto">
          <a:xfrm>
            <a:off x="4140200" y="2708275"/>
            <a:ext cx="1951038" cy="1644650"/>
            <a:chOff x="2601" y="1719"/>
            <a:chExt cx="1229" cy="1036"/>
          </a:xfrm>
        </p:grpSpPr>
        <p:graphicFrame>
          <p:nvGraphicFramePr>
            <p:cNvPr id="17433" name="Object 42">
              <a:extLst>
                <a:ext uri="{FF2B5EF4-FFF2-40B4-BE49-F238E27FC236}">
                  <a16:creationId xmlns:a16="http://schemas.microsoft.com/office/drawing/2014/main" id="{D091E769-6D34-4731-9ACA-0189CC55B10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40" y="1773"/>
            <a:ext cx="304" cy="2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8" imgW="123886" imgH="56996" progId="Equation.3">
                    <p:embed/>
                  </p:oleObj>
                </mc:Choice>
                <mc:Fallback>
                  <p:oleObj r:id="rId28" imgW="123886" imgH="56996" progId="Equation.3">
                    <p:embed/>
                    <p:pic>
                      <p:nvPicPr>
                        <p:cNvPr id="17433" name="Object 42">
                          <a:extLst>
                            <a:ext uri="{FF2B5EF4-FFF2-40B4-BE49-F238E27FC236}">
                              <a16:creationId xmlns:a16="http://schemas.microsoft.com/office/drawing/2014/main" id="{D091E769-6D34-4731-9ACA-0189CC55B10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40" y="1773"/>
                          <a:ext cx="304" cy="22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434" name="Object 41">
              <a:extLst>
                <a:ext uri="{FF2B5EF4-FFF2-40B4-BE49-F238E27FC236}">
                  <a16:creationId xmlns:a16="http://schemas.microsoft.com/office/drawing/2014/main" id="{4544D66D-12F3-4A83-AA1E-A50E8E5F498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11" y="1760"/>
            <a:ext cx="735" cy="25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30" imgW="1124001" imgH="304787" progId="Equation.3">
                    <p:embed/>
                  </p:oleObj>
                </mc:Choice>
                <mc:Fallback>
                  <p:oleObj r:id="rId30" imgW="1124001" imgH="304787" progId="Equation.3">
                    <p:embed/>
                    <p:pic>
                      <p:nvPicPr>
                        <p:cNvPr id="17434" name="Object 41">
                          <a:extLst>
                            <a:ext uri="{FF2B5EF4-FFF2-40B4-BE49-F238E27FC236}">
                              <a16:creationId xmlns:a16="http://schemas.microsoft.com/office/drawing/2014/main" id="{4544D66D-12F3-4A83-AA1E-A50E8E5F498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11" y="1760"/>
                          <a:ext cx="735" cy="25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435" name="Oval 44">
              <a:extLst>
                <a:ext uri="{FF2B5EF4-FFF2-40B4-BE49-F238E27FC236}">
                  <a16:creationId xmlns:a16="http://schemas.microsoft.com/office/drawing/2014/main" id="{E3C7A660-A12F-45E0-ACDC-BBB0B1FB8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01" y="1719"/>
              <a:ext cx="1229" cy="345"/>
            </a:xfrm>
            <a:prstGeom prst="ellipse">
              <a:avLst/>
            </a:prstGeom>
            <a:noFill/>
            <a:ln w="12700">
              <a:solidFill>
                <a:srgbClr val="99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endParaRPr>
            </a:p>
          </p:txBody>
        </p:sp>
        <p:sp>
          <p:nvSpPr>
            <p:cNvPr id="17436" name="Freeform 45">
              <a:extLst>
                <a:ext uri="{FF2B5EF4-FFF2-40B4-BE49-F238E27FC236}">
                  <a16:creationId xmlns:a16="http://schemas.microsoft.com/office/drawing/2014/main" id="{13391DC1-0E2E-41CE-BDE2-36EAED4906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92" y="2064"/>
              <a:ext cx="229" cy="691"/>
            </a:xfrm>
            <a:custGeom>
              <a:avLst/>
              <a:gdLst>
                <a:gd name="T0" fmla="*/ 0 w 240"/>
                <a:gd name="T1" fmla="*/ 116 h 864"/>
                <a:gd name="T2" fmla="*/ 126 w 240"/>
                <a:gd name="T3" fmla="*/ 97 h 864"/>
                <a:gd name="T4" fmla="*/ 157 w 240"/>
                <a:gd name="T5" fmla="*/ 0 h 86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40" h="864">
                  <a:moveTo>
                    <a:pt x="0" y="864"/>
                  </a:moveTo>
                  <a:cubicBezTo>
                    <a:pt x="76" y="864"/>
                    <a:pt x="152" y="864"/>
                    <a:pt x="192" y="720"/>
                  </a:cubicBezTo>
                  <a:cubicBezTo>
                    <a:pt x="232" y="576"/>
                    <a:pt x="232" y="120"/>
                    <a:pt x="240" y="0"/>
                  </a:cubicBezTo>
                </a:path>
              </a:pathLst>
            </a:custGeom>
            <a:noFill/>
            <a:ln w="12700">
              <a:solidFill>
                <a:srgbClr val="9933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9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9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9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9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9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9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9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9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9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F2D482F-EAFE-4AA5-811B-0CC058F074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533400"/>
            <a:ext cx="762000" cy="457200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zh-CN" sz="320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2.</a:t>
            </a:r>
          </a:p>
        </p:txBody>
      </p:sp>
      <p:graphicFrame>
        <p:nvGraphicFramePr>
          <p:cNvPr id="18435" name="Object 3">
            <a:extLst>
              <a:ext uri="{FF2B5EF4-FFF2-40B4-BE49-F238E27FC236}">
                <a16:creationId xmlns:a16="http://schemas.microsoft.com/office/drawing/2014/main" id="{A3EFD2DF-CEBA-4556-A5B0-803E500404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81100" y="520700"/>
          <a:ext cx="44450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4648345" imgH="428509" progId="Equation.3">
                  <p:embed/>
                </p:oleObj>
              </mc:Choice>
              <mc:Fallback>
                <p:oleObj r:id="rId2" imgW="4648345" imgH="428509" progId="Equation.3">
                  <p:embed/>
                  <p:pic>
                    <p:nvPicPr>
                      <p:cNvPr id="18435" name="Object 3">
                        <a:extLst>
                          <a:ext uri="{FF2B5EF4-FFF2-40B4-BE49-F238E27FC236}">
                            <a16:creationId xmlns:a16="http://schemas.microsoft.com/office/drawing/2014/main" id="{A3EFD2DF-CEBA-4556-A5B0-803E5004049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1100" y="520700"/>
                        <a:ext cx="4445000" cy="520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26" name="Object 6">
            <a:extLst>
              <a:ext uri="{FF2B5EF4-FFF2-40B4-BE49-F238E27FC236}">
                <a16:creationId xmlns:a16="http://schemas.microsoft.com/office/drawing/2014/main" id="{322099DB-7DCE-409A-97A7-6AEEB3ED90C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05200" y="381000"/>
          <a:ext cx="1295400" cy="95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257257" imgH="895247" progId="Equation.3">
                  <p:embed/>
                </p:oleObj>
              </mc:Choice>
              <mc:Fallback>
                <p:oleObj r:id="rId4" imgW="1257257" imgH="895247" progId="Equation.3">
                  <p:embed/>
                  <p:pic>
                    <p:nvPicPr>
                      <p:cNvPr id="30726" name="Object 6">
                        <a:extLst>
                          <a:ext uri="{FF2B5EF4-FFF2-40B4-BE49-F238E27FC236}">
                            <a16:creationId xmlns:a16="http://schemas.microsoft.com/office/drawing/2014/main" id="{322099DB-7DCE-409A-97A7-6AEEB3ED90C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05200" y="381000"/>
                        <a:ext cx="1295400" cy="95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37" name="Line 7">
            <a:extLst>
              <a:ext uri="{FF2B5EF4-FFF2-40B4-BE49-F238E27FC236}">
                <a16:creationId xmlns:a16="http://schemas.microsoft.com/office/drawing/2014/main" id="{4281F6B0-5C3B-4107-88F3-A0313C12155E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0" y="1295400"/>
            <a:ext cx="1600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8438" name="Object 10">
            <a:extLst>
              <a:ext uri="{FF2B5EF4-FFF2-40B4-BE49-F238E27FC236}">
                <a16:creationId xmlns:a16="http://schemas.microsoft.com/office/drawing/2014/main" id="{9FFF701C-D016-4D4C-94F5-5486096379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82950" y="2016125"/>
          <a:ext cx="2336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2371888" imgH="304787" progId="Equation.3">
                  <p:embed/>
                </p:oleObj>
              </mc:Choice>
              <mc:Fallback>
                <p:oleObj r:id="rId6" imgW="2371888" imgH="304787" progId="Equation.3">
                  <p:embed/>
                  <p:pic>
                    <p:nvPicPr>
                      <p:cNvPr id="18438" name="Object 10">
                        <a:extLst>
                          <a:ext uri="{FF2B5EF4-FFF2-40B4-BE49-F238E27FC236}">
                            <a16:creationId xmlns:a16="http://schemas.microsoft.com/office/drawing/2014/main" id="{9FFF701C-D016-4D4C-94F5-5486096379A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82950" y="2016125"/>
                        <a:ext cx="2336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31" name="Object 11">
            <a:extLst>
              <a:ext uri="{FF2B5EF4-FFF2-40B4-BE49-F238E27FC236}">
                <a16:creationId xmlns:a16="http://schemas.microsoft.com/office/drawing/2014/main" id="{F61577A9-915F-4B48-9084-7573594BB42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33800" y="1676400"/>
          <a:ext cx="1295400" cy="104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257257" imgH="981088" progId="Equation.3">
                  <p:embed/>
                </p:oleObj>
              </mc:Choice>
              <mc:Fallback>
                <p:oleObj r:id="rId8" imgW="1257257" imgH="981088" progId="Equation.3">
                  <p:embed/>
                  <p:pic>
                    <p:nvPicPr>
                      <p:cNvPr id="30731" name="Object 11">
                        <a:extLst>
                          <a:ext uri="{FF2B5EF4-FFF2-40B4-BE49-F238E27FC236}">
                            <a16:creationId xmlns:a16="http://schemas.microsoft.com/office/drawing/2014/main" id="{F61577A9-915F-4B48-9084-7573594BB42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3800" y="1676400"/>
                        <a:ext cx="1295400" cy="1041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40" name="Line 12">
            <a:extLst>
              <a:ext uri="{FF2B5EF4-FFF2-40B4-BE49-F238E27FC236}">
                <a16:creationId xmlns:a16="http://schemas.microsoft.com/office/drawing/2014/main" id="{D5FA3C3E-8FD9-4A2D-92DD-1279379BAC26}"/>
              </a:ext>
            </a:extLst>
          </p:cNvPr>
          <p:cNvSpPr>
            <a:spLocks noChangeShapeType="1"/>
          </p:cNvSpPr>
          <p:nvPr/>
        </p:nvSpPr>
        <p:spPr bwMode="auto">
          <a:xfrm>
            <a:off x="3581400" y="2667000"/>
            <a:ext cx="1676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0733" name="Object 13">
            <a:extLst>
              <a:ext uri="{FF2B5EF4-FFF2-40B4-BE49-F238E27FC236}">
                <a16:creationId xmlns:a16="http://schemas.microsoft.com/office/drawing/2014/main" id="{491FF2F1-5AA3-4881-980E-028470F042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5800" y="2806700"/>
          <a:ext cx="17272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1714630" imgH="780908" progId="Equation.3">
                  <p:embed/>
                </p:oleObj>
              </mc:Choice>
              <mc:Fallback>
                <p:oleObj r:id="rId10" imgW="1714630" imgH="780908" progId="Equation.3">
                  <p:embed/>
                  <p:pic>
                    <p:nvPicPr>
                      <p:cNvPr id="30733" name="Object 13">
                        <a:extLst>
                          <a:ext uri="{FF2B5EF4-FFF2-40B4-BE49-F238E27FC236}">
                            <a16:creationId xmlns:a16="http://schemas.microsoft.com/office/drawing/2014/main" id="{491FF2F1-5AA3-4881-980E-028470F0426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2806700"/>
                        <a:ext cx="17272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34" name="Line 14">
            <a:extLst>
              <a:ext uri="{FF2B5EF4-FFF2-40B4-BE49-F238E27FC236}">
                <a16:creationId xmlns:a16="http://schemas.microsoft.com/office/drawing/2014/main" id="{20066331-0374-41FE-85D5-35CDD72E0692}"/>
              </a:ext>
            </a:extLst>
          </p:cNvPr>
          <p:cNvSpPr>
            <a:spLocks noChangeShapeType="1"/>
          </p:cNvSpPr>
          <p:nvPr/>
        </p:nvSpPr>
        <p:spPr bwMode="auto">
          <a:xfrm>
            <a:off x="2489200" y="3505200"/>
            <a:ext cx="1219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0735" name="Object 15">
            <a:extLst>
              <a:ext uri="{FF2B5EF4-FFF2-40B4-BE49-F238E27FC236}">
                <a16:creationId xmlns:a16="http://schemas.microsoft.com/office/drawing/2014/main" id="{A3C90B43-938F-463D-B6D6-F6DFA0AF1C0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67000" y="2921000"/>
          <a:ext cx="8890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819316" imgH="323901" progId="Equation.3">
                  <p:embed/>
                </p:oleObj>
              </mc:Choice>
              <mc:Fallback>
                <p:oleObj r:id="rId12" imgW="819316" imgH="323901" progId="Equation.3">
                  <p:embed/>
                  <p:pic>
                    <p:nvPicPr>
                      <p:cNvPr id="30735" name="Object 15">
                        <a:extLst>
                          <a:ext uri="{FF2B5EF4-FFF2-40B4-BE49-F238E27FC236}">
                            <a16:creationId xmlns:a16="http://schemas.microsoft.com/office/drawing/2014/main" id="{A3C90B43-938F-463D-B6D6-F6DFA0AF1C0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2921000"/>
                        <a:ext cx="889000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48" name="Object 28">
            <a:extLst>
              <a:ext uri="{FF2B5EF4-FFF2-40B4-BE49-F238E27FC236}">
                <a16:creationId xmlns:a16="http://schemas.microsoft.com/office/drawing/2014/main" id="{DF83890B-465C-4659-8389-195056EAE40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8175" y="4648200"/>
          <a:ext cx="5051425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5305255" imgH="304787" progId="Equation.3">
                  <p:embed/>
                </p:oleObj>
              </mc:Choice>
              <mc:Fallback>
                <p:oleObj r:id="rId14" imgW="5305255" imgH="304787" progId="Equation.3">
                  <p:embed/>
                  <p:pic>
                    <p:nvPicPr>
                      <p:cNvPr id="30748" name="Object 28">
                        <a:extLst>
                          <a:ext uri="{FF2B5EF4-FFF2-40B4-BE49-F238E27FC236}">
                            <a16:creationId xmlns:a16="http://schemas.microsoft.com/office/drawing/2014/main" id="{DF83890B-465C-4659-8389-195056EAE4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8175" y="4648200"/>
                        <a:ext cx="5051425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50" name="Object 30">
            <a:extLst>
              <a:ext uri="{FF2B5EF4-FFF2-40B4-BE49-F238E27FC236}">
                <a16:creationId xmlns:a16="http://schemas.microsoft.com/office/drawing/2014/main" id="{E4997C77-267B-4C03-80B7-1EB64F22A5A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0200" y="4406900"/>
          <a:ext cx="20701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2085942" imgH="780908" progId="Equation.3">
                  <p:embed/>
                </p:oleObj>
              </mc:Choice>
              <mc:Fallback>
                <p:oleObj r:id="rId16" imgW="2085942" imgH="780908" progId="Equation.3">
                  <p:embed/>
                  <p:pic>
                    <p:nvPicPr>
                      <p:cNvPr id="30750" name="Object 30">
                        <a:extLst>
                          <a:ext uri="{FF2B5EF4-FFF2-40B4-BE49-F238E27FC236}">
                            <a16:creationId xmlns:a16="http://schemas.microsoft.com/office/drawing/2014/main" id="{E4997C77-267B-4C03-80B7-1EB64F22A5A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4406900"/>
                        <a:ext cx="20701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0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0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0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0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0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1026">
            <a:extLst>
              <a:ext uri="{FF2B5EF4-FFF2-40B4-BE49-F238E27FC236}">
                <a16:creationId xmlns:a16="http://schemas.microsoft.com/office/drawing/2014/main" id="{532A18CE-11BB-4C3F-82CB-8A7F4D5335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3250" y="434975"/>
            <a:ext cx="1295400" cy="609600"/>
          </a:xfrm>
        </p:spPr>
        <p:txBody>
          <a:bodyPr/>
          <a:lstStyle/>
          <a:p>
            <a:pPr eaLnBrk="1" hangingPunct="1"/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5.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设</a:t>
            </a:r>
          </a:p>
        </p:txBody>
      </p:sp>
      <p:graphicFrame>
        <p:nvGraphicFramePr>
          <p:cNvPr id="19459" name="Object 1027">
            <a:extLst>
              <a:ext uri="{FF2B5EF4-FFF2-40B4-BE49-F238E27FC236}">
                <a16:creationId xmlns:a16="http://schemas.microsoft.com/office/drawing/2014/main" id="{9DFE42D8-619B-468A-9E6A-DBE77374CBB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73200" y="492125"/>
          <a:ext cx="1270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228801" imgH="304787" progId="Equation.3">
                  <p:embed/>
                </p:oleObj>
              </mc:Choice>
              <mc:Fallback>
                <p:oleObj r:id="rId2" imgW="1228801" imgH="304787" progId="Equation.3">
                  <p:embed/>
                  <p:pic>
                    <p:nvPicPr>
                      <p:cNvPr id="19459" name="Object 1027">
                        <a:extLst>
                          <a:ext uri="{FF2B5EF4-FFF2-40B4-BE49-F238E27FC236}">
                            <a16:creationId xmlns:a16="http://schemas.microsoft.com/office/drawing/2014/main" id="{9DFE42D8-619B-468A-9E6A-DBE77374CBB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3200" y="492125"/>
                        <a:ext cx="12700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60" name="Text Box 1028">
            <a:extLst>
              <a:ext uri="{FF2B5EF4-FFF2-40B4-BE49-F238E27FC236}">
                <a16:creationId xmlns:a16="http://schemas.microsoft.com/office/drawing/2014/main" id="{F0DF3920-9C8B-4EA8-AF7D-1F6327BFA6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200" y="423863"/>
            <a:ext cx="1600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由方程</a:t>
            </a:r>
          </a:p>
        </p:txBody>
      </p:sp>
      <p:graphicFrame>
        <p:nvGraphicFramePr>
          <p:cNvPr id="19461" name="Object 1029">
            <a:extLst>
              <a:ext uri="{FF2B5EF4-FFF2-40B4-BE49-F238E27FC236}">
                <a16:creationId xmlns:a16="http://schemas.microsoft.com/office/drawing/2014/main" id="{21BD5D04-18FA-4C7B-A6B8-AD5CB8FC3DE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38600" y="406400"/>
          <a:ext cx="35052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638514" imgH="409742" progId="Equation.3">
                  <p:embed/>
                </p:oleObj>
              </mc:Choice>
              <mc:Fallback>
                <p:oleObj r:id="rId4" imgW="3638514" imgH="409742" progId="Equation.3">
                  <p:embed/>
                  <p:pic>
                    <p:nvPicPr>
                      <p:cNvPr id="19461" name="Object 1029">
                        <a:extLst>
                          <a:ext uri="{FF2B5EF4-FFF2-40B4-BE49-F238E27FC236}">
                            <a16:creationId xmlns:a16="http://schemas.microsoft.com/office/drawing/2014/main" id="{21BD5D04-18FA-4C7B-A6B8-AD5CB8FC3DE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38600" y="406400"/>
                        <a:ext cx="35052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62" name="Text Box 1030">
            <a:extLst>
              <a:ext uri="{FF2B5EF4-FFF2-40B4-BE49-F238E27FC236}">
                <a16:creationId xmlns:a16="http://schemas.microsoft.com/office/drawing/2014/main" id="{9141F29A-5103-4F34-9079-4033615E6C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0" y="392113"/>
            <a:ext cx="1066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确定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</a:p>
        </p:txBody>
      </p:sp>
      <p:graphicFrame>
        <p:nvGraphicFramePr>
          <p:cNvPr id="19463" name="Object 1031">
            <a:extLst>
              <a:ext uri="{FF2B5EF4-FFF2-40B4-BE49-F238E27FC236}">
                <a16:creationId xmlns:a16="http://schemas.microsoft.com/office/drawing/2014/main" id="{FBBB3EED-4844-440E-85B5-5A27EBCDF76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6588" y="1155700"/>
          <a:ext cx="12192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171542" imgH="409742" progId="Equation.3">
                  <p:embed/>
                </p:oleObj>
              </mc:Choice>
              <mc:Fallback>
                <p:oleObj r:id="rId6" imgW="1171542" imgH="409742" progId="Equation.3">
                  <p:embed/>
                  <p:pic>
                    <p:nvPicPr>
                      <p:cNvPr id="19463" name="Object 1031">
                        <a:extLst>
                          <a:ext uri="{FF2B5EF4-FFF2-40B4-BE49-F238E27FC236}">
                            <a16:creationId xmlns:a16="http://schemas.microsoft.com/office/drawing/2014/main" id="{FBBB3EED-4844-440E-85B5-5A27EBCDF76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6588" y="1155700"/>
                        <a:ext cx="12192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25" name="Text Box 1033">
            <a:extLst>
              <a:ext uri="{FF2B5EF4-FFF2-40B4-BE49-F238E27FC236}">
                <a16:creationId xmlns:a16="http://schemas.microsoft.com/office/drawing/2014/main" id="{D58B977A-ACD6-4BF8-8AA5-8052C9213C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1743075"/>
            <a:ext cx="39385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解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方程两边求微分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得</a:t>
            </a:r>
            <a:endParaRPr lang="en-US" altLang="zh-CN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34829" name="Object 1037">
            <a:extLst>
              <a:ext uri="{FF2B5EF4-FFF2-40B4-BE49-F238E27FC236}">
                <a16:creationId xmlns:a16="http://schemas.microsoft.com/office/drawing/2014/main" id="{E5165396-5B08-4A1E-94C5-5D08A3A7569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0200" y="2413000"/>
          <a:ext cx="14224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390513" imgH="428509" progId="Equation.3">
                  <p:embed/>
                </p:oleObj>
              </mc:Choice>
              <mc:Fallback>
                <p:oleObj r:id="rId8" imgW="1390513" imgH="428509" progId="Equation.3">
                  <p:embed/>
                  <p:pic>
                    <p:nvPicPr>
                      <p:cNvPr id="34829" name="Object 1037">
                        <a:extLst>
                          <a:ext uri="{FF2B5EF4-FFF2-40B4-BE49-F238E27FC236}">
                            <a16:creationId xmlns:a16="http://schemas.microsoft.com/office/drawing/2014/main" id="{E5165396-5B08-4A1E-94C5-5D08A3A7569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2413000"/>
                        <a:ext cx="1422400" cy="520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36" name="Text Box 1044">
            <a:extLst>
              <a:ext uri="{FF2B5EF4-FFF2-40B4-BE49-F238E27FC236}">
                <a16:creationId xmlns:a16="http://schemas.microsoft.com/office/drawing/2014/main" id="{D4F7408F-107E-4CCE-991D-21D0AAAC96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7900" y="3171825"/>
            <a:ext cx="685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当</a:t>
            </a:r>
          </a:p>
        </p:txBody>
      </p:sp>
      <p:graphicFrame>
        <p:nvGraphicFramePr>
          <p:cNvPr id="34837" name="Object 1045">
            <a:extLst>
              <a:ext uri="{FF2B5EF4-FFF2-40B4-BE49-F238E27FC236}">
                <a16:creationId xmlns:a16="http://schemas.microsoft.com/office/drawing/2014/main" id="{39DDB49A-876C-4883-B5E8-5D95CC7FBF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35100" y="3305175"/>
          <a:ext cx="7620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685713" imgH="200179" progId="Equation.3">
                  <p:embed/>
                </p:oleObj>
              </mc:Choice>
              <mc:Fallback>
                <p:oleObj r:id="rId10" imgW="685713" imgH="200179" progId="Equation.3">
                  <p:embed/>
                  <p:pic>
                    <p:nvPicPr>
                      <p:cNvPr id="34837" name="Object 1045">
                        <a:extLst>
                          <a:ext uri="{FF2B5EF4-FFF2-40B4-BE49-F238E27FC236}">
                            <a16:creationId xmlns:a16="http://schemas.microsoft.com/office/drawing/2014/main" id="{39DDB49A-876C-4883-B5E8-5D95CC7FBF9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35100" y="3305175"/>
                        <a:ext cx="7620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38" name="Text Box 1046">
            <a:extLst>
              <a:ext uri="{FF2B5EF4-FFF2-40B4-BE49-F238E27FC236}">
                <a16:creationId xmlns:a16="http://schemas.microsoft.com/office/drawing/2014/main" id="{753A03FF-ED87-44DE-9A70-27A9081958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4238" y="3124200"/>
            <a:ext cx="9906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32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时</a:t>
            </a:r>
          </a:p>
        </p:txBody>
      </p:sp>
      <p:graphicFrame>
        <p:nvGraphicFramePr>
          <p:cNvPr id="34839" name="Object 1047">
            <a:extLst>
              <a:ext uri="{FF2B5EF4-FFF2-40B4-BE49-F238E27FC236}">
                <a16:creationId xmlns:a16="http://schemas.microsoft.com/office/drawing/2014/main" id="{B2175063-F24B-4E6C-ADA3-CEB9D2DCC3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67000" y="3305175"/>
          <a:ext cx="9017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838055" imgH="285673" progId="Equation.3">
                  <p:embed/>
                </p:oleObj>
              </mc:Choice>
              <mc:Fallback>
                <p:oleObj r:id="rId12" imgW="838055" imgH="285673" progId="Equation.3">
                  <p:embed/>
                  <p:pic>
                    <p:nvPicPr>
                      <p:cNvPr id="34839" name="Object 1047">
                        <a:extLst>
                          <a:ext uri="{FF2B5EF4-FFF2-40B4-BE49-F238E27FC236}">
                            <a16:creationId xmlns:a16="http://schemas.microsoft.com/office/drawing/2014/main" id="{B2175063-F24B-4E6C-ADA3-CEB9D2DCC36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3305175"/>
                        <a:ext cx="9017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41" name="Text Box 1049">
            <a:extLst>
              <a:ext uri="{FF2B5EF4-FFF2-40B4-BE49-F238E27FC236}">
                <a16:creationId xmlns:a16="http://schemas.microsoft.com/office/drawing/2014/main" id="{1DD9AD05-96D6-4632-8789-E1950D409F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500" y="3171825"/>
            <a:ext cx="19732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由上式得</a:t>
            </a:r>
          </a:p>
        </p:txBody>
      </p:sp>
      <p:graphicFrame>
        <p:nvGraphicFramePr>
          <p:cNvPr id="34842" name="Object 1050">
            <a:extLst>
              <a:ext uri="{FF2B5EF4-FFF2-40B4-BE49-F238E27FC236}">
                <a16:creationId xmlns:a16="http://schemas.microsoft.com/office/drawing/2014/main" id="{4FE4719E-0DA4-4759-80AA-1DF0927C7A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73650" y="3035300"/>
          <a:ext cx="23368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2371888" imgH="780908" progId="Equation.3">
                  <p:embed/>
                </p:oleObj>
              </mc:Choice>
              <mc:Fallback>
                <p:oleObj r:id="rId14" imgW="2371888" imgH="780908" progId="Equation.3">
                  <p:embed/>
                  <p:pic>
                    <p:nvPicPr>
                      <p:cNvPr id="34842" name="Object 1050">
                        <a:extLst>
                          <a:ext uri="{FF2B5EF4-FFF2-40B4-BE49-F238E27FC236}">
                            <a16:creationId xmlns:a16="http://schemas.microsoft.com/office/drawing/2014/main" id="{4FE4719E-0DA4-4759-80AA-1DF0927C7AB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73650" y="3035300"/>
                        <a:ext cx="23368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72" name="Text Box 1053">
            <a:extLst>
              <a:ext uri="{FF2B5EF4-FFF2-40B4-BE49-F238E27FC236}">
                <a16:creationId xmlns:a16="http://schemas.microsoft.com/office/drawing/2014/main" id="{5308308C-EDC1-4793-AA04-578EB48590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1084263"/>
            <a:ext cx="685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求</a:t>
            </a:r>
          </a:p>
        </p:txBody>
      </p:sp>
      <p:graphicFrame>
        <p:nvGraphicFramePr>
          <p:cNvPr id="34847" name="Object 1055">
            <a:extLst>
              <a:ext uri="{FF2B5EF4-FFF2-40B4-BE49-F238E27FC236}">
                <a16:creationId xmlns:a16="http://schemas.microsoft.com/office/drawing/2014/main" id="{CE057287-049E-491E-89C8-DCB012DF62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55938" y="2413000"/>
          <a:ext cx="11938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143087" imgH="428509" progId="Equation.3">
                  <p:embed/>
                </p:oleObj>
              </mc:Choice>
              <mc:Fallback>
                <p:oleObj r:id="rId16" imgW="1143087" imgH="428509" progId="Equation.3">
                  <p:embed/>
                  <p:pic>
                    <p:nvPicPr>
                      <p:cNvPr id="34847" name="Object 1055">
                        <a:extLst>
                          <a:ext uri="{FF2B5EF4-FFF2-40B4-BE49-F238E27FC236}">
                            <a16:creationId xmlns:a16="http://schemas.microsoft.com/office/drawing/2014/main" id="{CE057287-049E-491E-89C8-DCB012DF62C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5938" y="2413000"/>
                        <a:ext cx="1193800" cy="520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48" name="Object 1056">
            <a:extLst>
              <a:ext uri="{FF2B5EF4-FFF2-40B4-BE49-F238E27FC236}">
                <a16:creationId xmlns:a16="http://schemas.microsoft.com/office/drawing/2014/main" id="{D0C62B2B-BAA7-4F16-A0D6-6648D8979D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3400" y="2519363"/>
          <a:ext cx="1955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1962056" imgH="304787" progId="Equation.3">
                  <p:embed/>
                </p:oleObj>
              </mc:Choice>
              <mc:Fallback>
                <p:oleObj r:id="rId18" imgW="1962056" imgH="304787" progId="Equation.3">
                  <p:embed/>
                  <p:pic>
                    <p:nvPicPr>
                      <p:cNvPr id="34848" name="Object 1056">
                        <a:extLst>
                          <a:ext uri="{FF2B5EF4-FFF2-40B4-BE49-F238E27FC236}">
                            <a16:creationId xmlns:a16="http://schemas.microsoft.com/office/drawing/2014/main" id="{D0C62B2B-BAA7-4F16-A0D6-6648D8979D9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2519363"/>
                        <a:ext cx="1955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49" name="Object 1057">
            <a:extLst>
              <a:ext uri="{FF2B5EF4-FFF2-40B4-BE49-F238E27FC236}">
                <a16:creationId xmlns:a16="http://schemas.microsoft.com/office/drawing/2014/main" id="{8EFD0ED6-91A3-4540-AC0E-84D700ED7C2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75400" y="2514600"/>
          <a:ext cx="16256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1619199" imgH="304787" progId="Equation.3">
                  <p:embed/>
                </p:oleObj>
              </mc:Choice>
              <mc:Fallback>
                <p:oleObj r:id="rId20" imgW="1619199" imgH="304787" progId="Equation.3">
                  <p:embed/>
                  <p:pic>
                    <p:nvPicPr>
                      <p:cNvPr id="34849" name="Object 1057">
                        <a:extLst>
                          <a:ext uri="{FF2B5EF4-FFF2-40B4-BE49-F238E27FC236}">
                            <a16:creationId xmlns:a16="http://schemas.microsoft.com/office/drawing/2014/main" id="{8EFD0ED6-91A3-4540-AC0E-84D700ED7C2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75400" y="2514600"/>
                        <a:ext cx="16256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4876" name="Group 1084">
            <a:extLst>
              <a:ext uri="{FF2B5EF4-FFF2-40B4-BE49-F238E27FC236}">
                <a16:creationId xmlns:a16="http://schemas.microsoft.com/office/drawing/2014/main" id="{05EA9897-3191-4DA8-B96A-7F3CD9F9ECC0}"/>
              </a:ext>
            </a:extLst>
          </p:cNvPr>
          <p:cNvGrpSpPr>
            <a:grpSpLocks/>
          </p:cNvGrpSpPr>
          <p:nvPr/>
        </p:nvGrpSpPr>
        <p:grpSpPr bwMode="auto">
          <a:xfrm>
            <a:off x="539750" y="3962400"/>
            <a:ext cx="3695700" cy="558800"/>
            <a:chOff x="240" y="2640"/>
            <a:chExt cx="2328" cy="352"/>
          </a:xfrm>
        </p:grpSpPr>
        <p:sp>
          <p:nvSpPr>
            <p:cNvPr id="19481" name="Text Box 1058">
              <a:extLst>
                <a:ext uri="{FF2B5EF4-FFF2-40B4-BE49-F238E27FC236}">
                  <a16:creationId xmlns:a16="http://schemas.microsoft.com/office/drawing/2014/main" id="{3C4F7237-D802-4607-93B2-D7787A37A4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" y="2665"/>
              <a:ext cx="72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en-US" altLang="zh-CN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6. 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设 </a:t>
              </a:r>
            </a:p>
          </p:txBody>
        </p:sp>
        <p:graphicFrame>
          <p:nvGraphicFramePr>
            <p:cNvPr id="19482" name="Object 1059">
              <a:extLst>
                <a:ext uri="{FF2B5EF4-FFF2-40B4-BE49-F238E27FC236}">
                  <a16:creationId xmlns:a16="http://schemas.microsoft.com/office/drawing/2014/main" id="{86E3CC27-E2C7-4C56-AF9B-88CF1F8D0FD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08" y="2736"/>
            <a:ext cx="560" cy="2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2" imgW="819316" imgH="285673" progId="Equation.3">
                    <p:embed/>
                  </p:oleObj>
                </mc:Choice>
                <mc:Fallback>
                  <p:oleObj r:id="rId22" imgW="819316" imgH="285673" progId="Equation.3">
                    <p:embed/>
                    <p:pic>
                      <p:nvPicPr>
                        <p:cNvPr id="19482" name="Object 1059">
                          <a:extLst>
                            <a:ext uri="{FF2B5EF4-FFF2-40B4-BE49-F238E27FC236}">
                              <a16:creationId xmlns:a16="http://schemas.microsoft.com/office/drawing/2014/main" id="{86E3CC27-E2C7-4C56-AF9B-88CF1F8D0FD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08" y="2736"/>
                          <a:ext cx="560" cy="24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483" name="Text Box 1060">
              <a:extLst>
                <a:ext uri="{FF2B5EF4-FFF2-40B4-BE49-F238E27FC236}">
                  <a16:creationId xmlns:a16="http://schemas.microsoft.com/office/drawing/2014/main" id="{FB7B0201-CD55-43F0-A867-837E4FEECF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4" y="2665"/>
              <a:ext cx="480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且</a:t>
              </a:r>
            </a:p>
          </p:txBody>
        </p:sp>
        <p:graphicFrame>
          <p:nvGraphicFramePr>
            <p:cNvPr id="19484" name="Object 1061">
              <a:extLst>
                <a:ext uri="{FF2B5EF4-FFF2-40B4-BE49-F238E27FC236}">
                  <a16:creationId xmlns:a16="http://schemas.microsoft.com/office/drawing/2014/main" id="{4ECDBE40-414B-4918-AACF-52FF11420E4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28" y="2640"/>
            <a:ext cx="840" cy="3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4" imgW="1295429" imgH="438240" progId="Equation.3">
                    <p:embed/>
                  </p:oleObj>
                </mc:Choice>
                <mc:Fallback>
                  <p:oleObj r:id="rId24" imgW="1295429" imgH="438240" progId="Equation.3">
                    <p:embed/>
                    <p:pic>
                      <p:nvPicPr>
                        <p:cNvPr id="19484" name="Object 1061">
                          <a:extLst>
                            <a:ext uri="{FF2B5EF4-FFF2-40B4-BE49-F238E27FC236}">
                              <a16:creationId xmlns:a16="http://schemas.microsoft.com/office/drawing/2014/main" id="{4ECDBE40-414B-4918-AACF-52FF11420E4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28" y="2640"/>
                          <a:ext cx="840" cy="3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4854" name="Text Box 1062">
            <a:extLst>
              <a:ext uri="{FF2B5EF4-FFF2-40B4-BE49-F238E27FC236}">
                <a16:creationId xmlns:a16="http://schemas.microsoft.com/office/drawing/2014/main" id="{82383C0A-0B94-4AEE-B5CF-CDFC656BAF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4002088"/>
            <a:ext cx="990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则</a:t>
            </a:r>
          </a:p>
        </p:txBody>
      </p:sp>
      <p:graphicFrame>
        <p:nvGraphicFramePr>
          <p:cNvPr id="34855" name="Object 1063">
            <a:extLst>
              <a:ext uri="{FF2B5EF4-FFF2-40B4-BE49-F238E27FC236}">
                <a16:creationId xmlns:a16="http://schemas.microsoft.com/office/drawing/2014/main" id="{EA417BD5-04AF-4B1F-BD9A-6F157633DE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6550" y="4940300"/>
          <a:ext cx="14605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6" imgW="1428685" imgH="361783" progId="Equation.3">
                  <p:embed/>
                </p:oleObj>
              </mc:Choice>
              <mc:Fallback>
                <p:oleObj r:id="rId26" imgW="1428685" imgH="361783" progId="Equation.3">
                  <p:embed/>
                  <p:pic>
                    <p:nvPicPr>
                      <p:cNvPr id="34855" name="Object 1063">
                        <a:extLst>
                          <a:ext uri="{FF2B5EF4-FFF2-40B4-BE49-F238E27FC236}">
                            <a16:creationId xmlns:a16="http://schemas.microsoft.com/office/drawing/2014/main" id="{EA417BD5-04AF-4B1F-BD9A-6F157633DEB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6550" y="4940300"/>
                        <a:ext cx="14605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56" name="Line 1064">
            <a:extLst>
              <a:ext uri="{FF2B5EF4-FFF2-40B4-BE49-F238E27FC236}">
                <a16:creationId xmlns:a16="http://schemas.microsoft.com/office/drawing/2014/main" id="{BF932D40-208D-4518-8165-245BFE8A4879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5791200"/>
            <a:ext cx="1981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4857" name="Object 1065">
            <a:extLst>
              <a:ext uri="{FF2B5EF4-FFF2-40B4-BE49-F238E27FC236}">
                <a16:creationId xmlns:a16="http://schemas.microsoft.com/office/drawing/2014/main" id="{84393FE1-C705-475E-A31A-367AA42DB71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73425" y="4762500"/>
          <a:ext cx="1422400" cy="95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8" imgW="1390513" imgH="895247" progId="Equation.3">
                  <p:embed/>
                </p:oleObj>
              </mc:Choice>
              <mc:Fallback>
                <p:oleObj r:id="rId28" imgW="1390513" imgH="895247" progId="Equation.3">
                  <p:embed/>
                  <p:pic>
                    <p:nvPicPr>
                      <p:cNvPr id="34857" name="Object 1065">
                        <a:extLst>
                          <a:ext uri="{FF2B5EF4-FFF2-40B4-BE49-F238E27FC236}">
                            <a16:creationId xmlns:a16="http://schemas.microsoft.com/office/drawing/2014/main" id="{84393FE1-C705-475E-A31A-367AA42DB71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3425" y="4762500"/>
                        <a:ext cx="1422400" cy="95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48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48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4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4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4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4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4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4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4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4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48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4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4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4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25" grpId="0"/>
      <p:bldP spid="34836" grpId="0"/>
      <p:bldP spid="34838" grpId="0"/>
      <p:bldP spid="34841" grpId="0"/>
      <p:bldP spid="3485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693CA127-A17A-4482-9922-E32087D44B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30200" y="363538"/>
            <a:ext cx="5867400" cy="762000"/>
          </a:xfrm>
          <a:extLs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  <a:ea typeface="华文楷体" panose="02010600040101010101" pitchFamily="2" charset="-122"/>
              </a:rPr>
              <a:t>导数和微分的概念</a:t>
            </a:r>
          </a:p>
        </p:txBody>
      </p:sp>
      <p:sp>
        <p:nvSpPr>
          <p:cNvPr id="37893" name="Text Box 5">
            <a:extLst>
              <a:ext uri="{FF2B5EF4-FFF2-40B4-BE49-F238E27FC236}">
                <a16:creationId xmlns:a16="http://schemas.microsoft.com/office/drawing/2014/main" id="{CAB450BD-4213-427C-BF65-8471051B65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8" y="1125538"/>
            <a:ext cx="1447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导数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37894" name="Object 6">
            <a:extLst>
              <a:ext uri="{FF2B5EF4-FFF2-40B4-BE49-F238E27FC236}">
                <a16:creationId xmlns:a16="http://schemas.microsoft.com/office/drawing/2014/main" id="{BF5BDC77-AC88-4007-94C2-47DBA64B01B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78013" y="963613"/>
          <a:ext cx="5783262" cy="95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2" imgW="2562055" imgH="352399" progId="Equation.3">
                  <p:embed/>
                </p:oleObj>
              </mc:Choice>
              <mc:Fallback>
                <p:oleObj name="公式" r:id="rId2" imgW="2562055" imgH="352399" progId="Equation.3">
                  <p:embed/>
                  <p:pic>
                    <p:nvPicPr>
                      <p:cNvPr id="37894" name="Object 6">
                        <a:extLst>
                          <a:ext uri="{FF2B5EF4-FFF2-40B4-BE49-F238E27FC236}">
                            <a16:creationId xmlns:a16="http://schemas.microsoft.com/office/drawing/2014/main" id="{BF5BDC77-AC88-4007-94C2-47DBA64B01B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78013" y="963613"/>
                        <a:ext cx="5783262" cy="955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5" name="Text Box 7">
            <a:extLst>
              <a:ext uri="{FF2B5EF4-FFF2-40B4-BE49-F238E27FC236}">
                <a16:creationId xmlns:a16="http://schemas.microsoft.com/office/drawing/2014/main" id="{2E0BEEEE-DC76-4B9C-B39A-419094A0FF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538" y="2270125"/>
            <a:ext cx="9906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当</a:t>
            </a:r>
          </a:p>
        </p:txBody>
      </p:sp>
      <p:sp>
        <p:nvSpPr>
          <p:cNvPr id="37896" name="Text Box 8">
            <a:extLst>
              <a:ext uri="{FF2B5EF4-FFF2-40B4-BE49-F238E27FC236}">
                <a16:creationId xmlns:a16="http://schemas.microsoft.com/office/drawing/2014/main" id="{96907561-ABFF-4F59-A286-86EDA60E2F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0138" y="2270125"/>
            <a:ext cx="2362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时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为右导数</a:t>
            </a:r>
          </a:p>
        </p:txBody>
      </p:sp>
      <p:sp>
        <p:nvSpPr>
          <p:cNvPr id="37897" name="Text Box 9">
            <a:extLst>
              <a:ext uri="{FF2B5EF4-FFF2-40B4-BE49-F238E27FC236}">
                <a16:creationId xmlns:a16="http://schemas.microsoft.com/office/drawing/2014/main" id="{D3E6AF86-E93C-45CB-A452-78D02A14D3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2789238"/>
            <a:ext cx="990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当</a:t>
            </a:r>
          </a:p>
        </p:txBody>
      </p:sp>
      <p:sp>
        <p:nvSpPr>
          <p:cNvPr id="37898" name="Text Box 10">
            <a:extLst>
              <a:ext uri="{FF2B5EF4-FFF2-40B4-BE49-F238E27FC236}">
                <a16:creationId xmlns:a16="http://schemas.microsoft.com/office/drawing/2014/main" id="{26A76AB8-0AA7-4D31-8111-A3FDAF9711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3788" y="2789238"/>
            <a:ext cx="2438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时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为左导数</a:t>
            </a:r>
          </a:p>
        </p:txBody>
      </p:sp>
      <p:graphicFrame>
        <p:nvGraphicFramePr>
          <p:cNvPr id="37899" name="Object 11">
            <a:extLst>
              <a:ext uri="{FF2B5EF4-FFF2-40B4-BE49-F238E27FC236}">
                <a16:creationId xmlns:a16="http://schemas.microsoft.com/office/drawing/2014/main" id="{4D922130-E9EF-486D-959D-1A70BAEEB3D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50938" y="2249488"/>
          <a:ext cx="1257300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4" imgW="504915" imgH="181065" progId="Equation.3">
                  <p:embed/>
                </p:oleObj>
              </mc:Choice>
              <mc:Fallback>
                <p:oleObj name="公式" r:id="rId4" imgW="504915" imgH="181065" progId="Equation.3">
                  <p:embed/>
                  <p:pic>
                    <p:nvPicPr>
                      <p:cNvPr id="37899" name="Object 11">
                        <a:extLst>
                          <a:ext uri="{FF2B5EF4-FFF2-40B4-BE49-F238E27FC236}">
                            <a16:creationId xmlns:a16="http://schemas.microsoft.com/office/drawing/2014/main" id="{4D922130-E9EF-486D-959D-1A70BAEEB3D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0938" y="2249488"/>
                        <a:ext cx="1257300" cy="560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900" name="Object 12">
            <a:extLst>
              <a:ext uri="{FF2B5EF4-FFF2-40B4-BE49-F238E27FC236}">
                <a16:creationId xmlns:a16="http://schemas.microsoft.com/office/drawing/2014/main" id="{0B01699F-66AA-43B0-9B8B-148B236E2D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27538" y="2292350"/>
          <a:ext cx="873125" cy="484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6" imgW="314401" imgH="142836" progId="Equation.3">
                  <p:embed/>
                </p:oleObj>
              </mc:Choice>
              <mc:Fallback>
                <p:oleObj name="公式" r:id="rId6" imgW="314401" imgH="142836" progId="Equation.3">
                  <p:embed/>
                  <p:pic>
                    <p:nvPicPr>
                      <p:cNvPr id="37900" name="Object 12">
                        <a:extLst>
                          <a:ext uri="{FF2B5EF4-FFF2-40B4-BE49-F238E27FC236}">
                            <a16:creationId xmlns:a16="http://schemas.microsoft.com/office/drawing/2014/main" id="{0B01699F-66AA-43B0-9B8B-148B236E2D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7538" y="2292350"/>
                        <a:ext cx="873125" cy="484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901" name="Object 13">
            <a:extLst>
              <a:ext uri="{FF2B5EF4-FFF2-40B4-BE49-F238E27FC236}">
                <a16:creationId xmlns:a16="http://schemas.microsoft.com/office/drawing/2014/main" id="{2FAC3590-CBA2-4B64-9C5F-8751CE9924B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57288" y="2762250"/>
          <a:ext cx="1282700" cy="573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8" imgW="485829" imgH="181065" progId="Equation.3">
                  <p:embed/>
                </p:oleObj>
              </mc:Choice>
              <mc:Fallback>
                <p:oleObj name="公式" r:id="rId8" imgW="485829" imgH="181065" progId="Equation.3">
                  <p:embed/>
                  <p:pic>
                    <p:nvPicPr>
                      <p:cNvPr id="37901" name="Object 13">
                        <a:extLst>
                          <a:ext uri="{FF2B5EF4-FFF2-40B4-BE49-F238E27FC236}">
                            <a16:creationId xmlns:a16="http://schemas.microsoft.com/office/drawing/2014/main" id="{2FAC3590-CBA2-4B64-9C5F-8751CE9924B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7288" y="2762250"/>
                        <a:ext cx="1282700" cy="573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902" name="Object 14">
            <a:extLst>
              <a:ext uri="{FF2B5EF4-FFF2-40B4-BE49-F238E27FC236}">
                <a16:creationId xmlns:a16="http://schemas.microsoft.com/office/drawing/2014/main" id="{29C6D6F8-65C5-47B0-BAD4-BE542E0054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29125" y="2811463"/>
          <a:ext cx="865188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0" imgW="314401" imgH="142836" progId="Equation.3">
                  <p:embed/>
                </p:oleObj>
              </mc:Choice>
              <mc:Fallback>
                <p:oleObj name="公式" r:id="rId10" imgW="314401" imgH="142836" progId="Equation.3">
                  <p:embed/>
                  <p:pic>
                    <p:nvPicPr>
                      <p:cNvPr id="37902" name="Object 14">
                        <a:extLst>
                          <a:ext uri="{FF2B5EF4-FFF2-40B4-BE49-F238E27FC236}">
                            <a16:creationId xmlns:a16="http://schemas.microsoft.com/office/drawing/2014/main" id="{29C6D6F8-65C5-47B0-BAD4-BE542E00545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9125" y="2811463"/>
                        <a:ext cx="865188" cy="4746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903" name="Text Box 15">
            <a:extLst>
              <a:ext uri="{FF2B5EF4-FFF2-40B4-BE49-F238E27FC236}">
                <a16:creationId xmlns:a16="http://schemas.microsoft.com/office/drawing/2014/main" id="{21E62464-F10D-4F0E-BF65-B62F5DDEA8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5084763"/>
            <a:ext cx="13938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微分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37904" name="Object 16">
            <a:extLst>
              <a:ext uri="{FF2B5EF4-FFF2-40B4-BE49-F238E27FC236}">
                <a16:creationId xmlns:a16="http://schemas.microsoft.com/office/drawing/2014/main" id="{800DB702-EF52-4D83-999C-2F5978C74B9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16125" y="5116513"/>
          <a:ext cx="2454275" cy="487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公式" r:id="rId12" imgW="990745" imgH="123722" progId="Equation.3">
                  <p:embed/>
                </p:oleObj>
              </mc:Choice>
              <mc:Fallback>
                <p:oleObj name="公式" r:id="rId12" imgW="990745" imgH="123722" progId="Equation.3">
                  <p:embed/>
                  <p:pic>
                    <p:nvPicPr>
                      <p:cNvPr id="37904" name="Object 16">
                        <a:extLst>
                          <a:ext uri="{FF2B5EF4-FFF2-40B4-BE49-F238E27FC236}">
                            <a16:creationId xmlns:a16="http://schemas.microsoft.com/office/drawing/2014/main" id="{800DB702-EF52-4D83-999C-2F5978C74B9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16125" y="5116513"/>
                        <a:ext cx="2454275" cy="487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913" name="Text Box 25">
            <a:extLst>
              <a:ext uri="{FF2B5EF4-FFF2-40B4-BE49-F238E27FC236}">
                <a16:creationId xmlns:a16="http://schemas.microsoft.com/office/drawing/2014/main" id="{FD3258C1-F07C-4BB9-B3A5-EB69248852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5673725"/>
            <a:ext cx="241776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关系</a:t>
            </a:r>
            <a:r>
              <a:rPr lang="zh-CN" altLang="en-US" sz="2800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可导</a:t>
            </a:r>
          </a:p>
        </p:txBody>
      </p:sp>
      <p:sp>
        <p:nvSpPr>
          <p:cNvPr id="37915" name="Line 27">
            <a:extLst>
              <a:ext uri="{FF2B5EF4-FFF2-40B4-BE49-F238E27FC236}">
                <a16:creationId xmlns:a16="http://schemas.microsoft.com/office/drawing/2014/main" id="{21675822-F517-4CBA-B720-DFB6C6C4B3AC}"/>
              </a:ext>
            </a:extLst>
          </p:cNvPr>
          <p:cNvSpPr>
            <a:spLocks noChangeShapeType="1"/>
          </p:cNvSpPr>
          <p:nvPr/>
        </p:nvSpPr>
        <p:spPr bwMode="auto">
          <a:xfrm>
            <a:off x="2879725" y="5948363"/>
            <a:ext cx="1219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916" name="Line 28">
            <a:extLst>
              <a:ext uri="{FF2B5EF4-FFF2-40B4-BE49-F238E27FC236}">
                <a16:creationId xmlns:a16="http://schemas.microsoft.com/office/drawing/2014/main" id="{B0FFF131-F5DB-4D8A-A6C3-236383299C96}"/>
              </a:ext>
            </a:extLst>
          </p:cNvPr>
          <p:cNvSpPr>
            <a:spLocks noChangeShapeType="1"/>
          </p:cNvSpPr>
          <p:nvPr/>
        </p:nvSpPr>
        <p:spPr bwMode="auto">
          <a:xfrm>
            <a:off x="2879725" y="6024563"/>
            <a:ext cx="1219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917" name="Text Box 29">
            <a:extLst>
              <a:ext uri="{FF2B5EF4-FFF2-40B4-BE49-F238E27FC236}">
                <a16:creationId xmlns:a16="http://schemas.microsoft.com/office/drawing/2014/main" id="{1AB89BA8-1D39-4DF9-BC85-A863E69310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5125" y="5673725"/>
            <a:ext cx="1447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可微</a:t>
            </a:r>
          </a:p>
        </p:txBody>
      </p:sp>
      <p:sp>
        <p:nvSpPr>
          <p:cNvPr id="28" name="Text Box 4">
            <a:extLst>
              <a:ext uri="{FF2B5EF4-FFF2-40B4-BE49-F238E27FC236}">
                <a16:creationId xmlns:a16="http://schemas.microsoft.com/office/drawing/2014/main" id="{7981E0A7-4BD4-48C9-9FEF-A32DEDBE3A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9000" y="3933825"/>
            <a:ext cx="59451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导数的几何意义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切线的斜率</a:t>
            </a:r>
            <a:endParaRPr lang="en-US" altLang="zh-CN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29" name="Text Box 5">
            <a:extLst>
              <a:ext uri="{FF2B5EF4-FFF2-40B4-BE49-F238E27FC236}">
                <a16:creationId xmlns:a16="http://schemas.microsoft.com/office/drawing/2014/main" id="{8EEEC6F6-117F-452E-970B-0CE0BE231B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288" y="4451350"/>
            <a:ext cx="58420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可导必连续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但连续不一定可导</a:t>
            </a:r>
            <a:endParaRPr lang="en-US" altLang="zh-CN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31" name="Object 16">
            <a:extLst>
              <a:ext uri="{FF2B5EF4-FFF2-40B4-BE49-F238E27FC236}">
                <a16:creationId xmlns:a16="http://schemas.microsoft.com/office/drawing/2014/main" id="{2066330A-EEFC-4C5F-B043-45585599EB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12838" y="3273425"/>
          <a:ext cx="1649412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580913" imgH="123722" progId="Equation.3">
                  <p:embed/>
                </p:oleObj>
              </mc:Choice>
              <mc:Fallback>
                <p:oleObj r:id="rId14" imgW="580913" imgH="123722" progId="Equation.3">
                  <p:embed/>
                  <p:pic>
                    <p:nvPicPr>
                      <p:cNvPr id="31" name="Object 16">
                        <a:extLst>
                          <a:ext uri="{FF2B5EF4-FFF2-40B4-BE49-F238E27FC236}">
                            <a16:creationId xmlns:a16="http://schemas.microsoft.com/office/drawing/2014/main" id="{2066330A-EEFC-4C5F-B043-45585599EBC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2838" y="3273425"/>
                        <a:ext cx="1649412" cy="57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18">
            <a:extLst>
              <a:ext uri="{FF2B5EF4-FFF2-40B4-BE49-F238E27FC236}">
                <a16:creationId xmlns:a16="http://schemas.microsoft.com/office/drawing/2014/main" id="{752974DA-86AF-45A8-9A32-D0988DD8F45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83038" y="3255963"/>
          <a:ext cx="3046412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181259" imgH="123722" progId="Equation.3">
                  <p:embed/>
                </p:oleObj>
              </mc:Choice>
              <mc:Fallback>
                <p:oleObj r:id="rId16" imgW="1181259" imgH="123722" progId="Equation.3">
                  <p:embed/>
                  <p:pic>
                    <p:nvPicPr>
                      <p:cNvPr id="33" name="Object 18">
                        <a:extLst>
                          <a:ext uri="{FF2B5EF4-FFF2-40B4-BE49-F238E27FC236}">
                            <a16:creationId xmlns:a16="http://schemas.microsoft.com/office/drawing/2014/main" id="{752974DA-86AF-45A8-9A32-D0988DD8F45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038" y="3255963"/>
                        <a:ext cx="3046412" cy="57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Line 27">
            <a:extLst>
              <a:ext uri="{FF2B5EF4-FFF2-40B4-BE49-F238E27FC236}">
                <a16:creationId xmlns:a16="http://schemas.microsoft.com/office/drawing/2014/main" id="{3CD31EBC-95A1-4887-9A69-F8EF8C0F9F01}"/>
              </a:ext>
            </a:extLst>
          </p:cNvPr>
          <p:cNvSpPr>
            <a:spLocks noChangeShapeType="1"/>
          </p:cNvSpPr>
          <p:nvPr/>
        </p:nvSpPr>
        <p:spPr bwMode="auto">
          <a:xfrm>
            <a:off x="2882900" y="3487738"/>
            <a:ext cx="9715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" name="Line 28">
            <a:extLst>
              <a:ext uri="{FF2B5EF4-FFF2-40B4-BE49-F238E27FC236}">
                <a16:creationId xmlns:a16="http://schemas.microsoft.com/office/drawing/2014/main" id="{EFA136E6-A8FA-41E5-B927-28D4003E885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882900" y="3609975"/>
            <a:ext cx="9715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" name="Text Box 3">
            <a:extLst>
              <a:ext uri="{FF2B5EF4-FFF2-40B4-BE49-F238E27FC236}">
                <a16:creationId xmlns:a16="http://schemas.microsoft.com/office/drawing/2014/main" id="{08AF5690-F0B5-488A-80E4-822BC42587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9000" y="1770063"/>
            <a:ext cx="781526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导数的实质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函数的变化率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;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增量比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差商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的极限</a:t>
            </a:r>
            <a:endParaRPr lang="en-US" altLang="zh-CN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7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8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7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78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7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78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7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78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7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7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379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7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37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37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3" grpId="0" build="p"/>
      <p:bldP spid="37895" grpId="0" build="p"/>
      <p:bldP spid="37896" grpId="0" build="p" advAuto="0"/>
      <p:bldP spid="37897" grpId="0" build="p"/>
      <p:bldP spid="37898" grpId="0" build="p" advAuto="0"/>
      <p:bldP spid="37903" grpId="0" build="p"/>
      <p:bldP spid="37913" grpId="0" build="p"/>
      <p:bldP spid="37917" grpId="0" build="p" advAuto="0"/>
      <p:bldP spid="28" grpId="0" build="p"/>
      <p:bldP spid="29" grpId="0" build="p"/>
      <p:bldP spid="36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1F5B5B61-0752-44E0-BB5D-6815A83FF8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33375"/>
            <a:ext cx="4724400" cy="609600"/>
          </a:xfrm>
        </p:spPr>
        <p:txBody>
          <a:bodyPr/>
          <a:lstStyle/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  <a:ea typeface="华文楷体" panose="02010600040101010101" pitchFamily="2" charset="-122"/>
              </a:rPr>
              <a:t>导数和微分的求法</a:t>
            </a:r>
          </a:p>
        </p:txBody>
      </p:sp>
      <p:sp>
        <p:nvSpPr>
          <p:cNvPr id="13315" name="Text Box 3">
            <a:extLst>
              <a:ext uri="{FF2B5EF4-FFF2-40B4-BE49-F238E27FC236}">
                <a16:creationId xmlns:a16="http://schemas.microsoft.com/office/drawing/2014/main" id="{E1D60536-C1C0-407C-B660-550283807C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004888"/>
            <a:ext cx="7696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1.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正确使用导数及微分公式和法则 </a:t>
            </a:r>
            <a:endParaRPr lang="zh-CN" altLang="en-US" sz="2400">
              <a:solidFill>
                <a:schemeClr val="accent2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13316" name="Text Box 4">
            <a:extLst>
              <a:ext uri="{FF2B5EF4-FFF2-40B4-BE49-F238E27FC236}">
                <a16:creationId xmlns:a16="http://schemas.microsoft.com/office/drawing/2014/main" id="{5D5B31D6-3424-4D46-B786-3E84B57347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070100"/>
            <a:ext cx="4724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2.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熟练掌握求导方法和技巧</a:t>
            </a:r>
          </a:p>
        </p:txBody>
      </p:sp>
      <p:sp>
        <p:nvSpPr>
          <p:cNvPr id="13317" name="Text Box 5">
            <a:extLst>
              <a:ext uri="{FF2B5EF4-FFF2-40B4-BE49-F238E27FC236}">
                <a16:creationId xmlns:a16="http://schemas.microsoft.com/office/drawing/2014/main" id="{4740FB28-06C0-48CE-B169-C90C2A588F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679700"/>
            <a:ext cx="3733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(1)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求分段函数的导数</a:t>
            </a:r>
          </a:p>
        </p:txBody>
      </p:sp>
      <p:sp>
        <p:nvSpPr>
          <p:cNvPr id="13318" name="Text Box 6">
            <a:extLst>
              <a:ext uri="{FF2B5EF4-FFF2-40B4-BE49-F238E27FC236}">
                <a16:creationId xmlns:a16="http://schemas.microsoft.com/office/drawing/2014/main" id="{3976C584-43FC-4DF1-AC93-2585A3FDB2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198813"/>
            <a:ext cx="74136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注意讨论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分段点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处左右导数是否存在且相等</a:t>
            </a:r>
          </a:p>
        </p:txBody>
      </p:sp>
      <p:sp>
        <p:nvSpPr>
          <p:cNvPr id="13319" name="Text Box 7">
            <a:extLst>
              <a:ext uri="{FF2B5EF4-FFF2-40B4-BE49-F238E27FC236}">
                <a16:creationId xmlns:a16="http://schemas.microsoft.com/office/drawing/2014/main" id="{DC2CC6C6-0FDC-4A55-8DAF-4E5E78CC64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375" y="3727450"/>
            <a:ext cx="3505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(2)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隐函数求导法</a:t>
            </a:r>
          </a:p>
        </p:txBody>
      </p:sp>
      <p:sp>
        <p:nvSpPr>
          <p:cNvPr id="13320" name="Line 8">
            <a:extLst>
              <a:ext uri="{FF2B5EF4-FFF2-40B4-BE49-F238E27FC236}">
                <a16:creationId xmlns:a16="http://schemas.microsoft.com/office/drawing/2014/main" id="{DB182B9B-F6C1-4B7A-ACCB-79DD00390DE6}"/>
              </a:ext>
            </a:extLst>
          </p:cNvPr>
          <p:cNvSpPr>
            <a:spLocks noChangeShapeType="1"/>
          </p:cNvSpPr>
          <p:nvPr/>
        </p:nvSpPr>
        <p:spPr bwMode="auto">
          <a:xfrm>
            <a:off x="3505200" y="4017963"/>
            <a:ext cx="990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1" name="Text Box 9">
            <a:extLst>
              <a:ext uri="{FF2B5EF4-FFF2-40B4-BE49-F238E27FC236}">
                <a16:creationId xmlns:a16="http://schemas.microsoft.com/office/drawing/2014/main" id="{F81085F4-7A37-4F02-BAB9-56E4F51C3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3711575"/>
            <a:ext cx="21510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对数求导法</a:t>
            </a:r>
          </a:p>
        </p:txBody>
      </p:sp>
      <p:sp>
        <p:nvSpPr>
          <p:cNvPr id="13322" name="Text Box 10">
            <a:extLst>
              <a:ext uri="{FF2B5EF4-FFF2-40B4-BE49-F238E27FC236}">
                <a16:creationId xmlns:a16="http://schemas.microsoft.com/office/drawing/2014/main" id="{3B21E08D-86E8-47F7-A118-054E39242A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375" y="4268788"/>
            <a:ext cx="4114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(3)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参数方程求导法</a:t>
            </a:r>
          </a:p>
        </p:txBody>
      </p:sp>
      <p:sp>
        <p:nvSpPr>
          <p:cNvPr id="13324" name="Text Box 12">
            <a:extLst>
              <a:ext uri="{FF2B5EF4-FFF2-40B4-BE49-F238E27FC236}">
                <a16:creationId xmlns:a16="http://schemas.microsoft.com/office/drawing/2014/main" id="{40A66792-946D-4C8D-A53B-D7D86F56B8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3325" y="4268788"/>
            <a:ext cx="2819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极坐标方程求导</a:t>
            </a:r>
          </a:p>
        </p:txBody>
      </p:sp>
      <p:sp>
        <p:nvSpPr>
          <p:cNvPr id="13325" name="Text Box 13">
            <a:extLst>
              <a:ext uri="{FF2B5EF4-FFF2-40B4-BE49-F238E27FC236}">
                <a16:creationId xmlns:a16="http://schemas.microsoft.com/office/drawing/2014/main" id="{3B4C1FE5-16AD-4E5A-B71E-A658D37316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375" y="4775200"/>
            <a:ext cx="7670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(4)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复合函数求导法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可利用微分形式不变性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  <a:endParaRPr lang="zh-CN" altLang="en-US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pSp>
        <p:nvGrpSpPr>
          <p:cNvPr id="13334" name="Group 22">
            <a:extLst>
              <a:ext uri="{FF2B5EF4-FFF2-40B4-BE49-F238E27FC236}">
                <a16:creationId xmlns:a16="http://schemas.microsoft.com/office/drawing/2014/main" id="{A9D4ACED-60C7-4250-98CA-89CAFFAB3491}"/>
              </a:ext>
            </a:extLst>
          </p:cNvPr>
          <p:cNvGrpSpPr>
            <a:grpSpLocks/>
          </p:cNvGrpSpPr>
          <p:nvPr/>
        </p:nvGrpSpPr>
        <p:grpSpPr bwMode="auto">
          <a:xfrm>
            <a:off x="3695700" y="4125913"/>
            <a:ext cx="1295400" cy="457200"/>
            <a:chOff x="2448" y="2400"/>
            <a:chExt cx="816" cy="288"/>
          </a:xfrm>
        </p:grpSpPr>
        <p:sp>
          <p:nvSpPr>
            <p:cNvPr id="21524" name="Line 11">
              <a:extLst>
                <a:ext uri="{FF2B5EF4-FFF2-40B4-BE49-F238E27FC236}">
                  <a16:creationId xmlns:a16="http://schemas.microsoft.com/office/drawing/2014/main" id="{327F1C09-C1DE-422D-B6B5-BAA9ECCDB8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2669"/>
              <a:ext cx="81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5" name="Text Box 15">
              <a:extLst>
                <a:ext uri="{FF2B5EF4-FFF2-40B4-BE49-F238E27FC236}">
                  <a16:creationId xmlns:a16="http://schemas.microsoft.com/office/drawing/2014/main" id="{C38C528F-1D78-4AD5-8FD6-04DF4804B8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" y="2400"/>
              <a:ext cx="6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400" b="1">
                  <a:solidFill>
                    <a:schemeClr val="accent2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转化</a:t>
              </a:r>
            </a:p>
          </p:txBody>
        </p:sp>
      </p:grpSp>
      <p:sp>
        <p:nvSpPr>
          <p:cNvPr id="13329" name="Text Box 17">
            <a:extLst>
              <a:ext uri="{FF2B5EF4-FFF2-40B4-BE49-F238E27FC236}">
                <a16:creationId xmlns:a16="http://schemas.microsoft.com/office/drawing/2014/main" id="{4DC29C49-10A9-4BD2-80FC-331A6E1211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7375" y="5299075"/>
            <a:ext cx="3886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(5)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高阶导数的求法</a:t>
            </a:r>
          </a:p>
        </p:txBody>
      </p:sp>
      <p:sp>
        <p:nvSpPr>
          <p:cNvPr id="13330" name="Line 18">
            <a:extLst>
              <a:ext uri="{FF2B5EF4-FFF2-40B4-BE49-F238E27FC236}">
                <a16:creationId xmlns:a16="http://schemas.microsoft.com/office/drawing/2014/main" id="{0EC8C875-B341-4855-87B9-AA21739E3771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6200" y="5603875"/>
            <a:ext cx="91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1" name="Text Box 19">
            <a:extLst>
              <a:ext uri="{FF2B5EF4-FFF2-40B4-BE49-F238E27FC236}">
                <a16:creationId xmlns:a16="http://schemas.microsoft.com/office/drawing/2014/main" id="{A6087F77-94B6-44D0-B69C-7B90EB6965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37113" y="5305425"/>
            <a:ext cx="3352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逐次求导归纳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;</a:t>
            </a:r>
          </a:p>
        </p:txBody>
      </p:sp>
      <p:sp>
        <p:nvSpPr>
          <p:cNvPr id="13332" name="Text Box 20">
            <a:extLst>
              <a:ext uri="{FF2B5EF4-FFF2-40B4-BE49-F238E27FC236}">
                <a16:creationId xmlns:a16="http://schemas.microsoft.com/office/drawing/2014/main" id="{B886A753-834F-4629-B962-7679F4DAB8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00" y="5791200"/>
            <a:ext cx="506888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间接求导法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;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利用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Leibniz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公式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</a:p>
        </p:txBody>
      </p:sp>
      <p:sp>
        <p:nvSpPr>
          <p:cNvPr id="29" name="Line 18">
            <a:extLst>
              <a:ext uri="{FF2B5EF4-FFF2-40B4-BE49-F238E27FC236}">
                <a16:creationId xmlns:a16="http://schemas.microsoft.com/office/drawing/2014/main" id="{A30457DB-7217-4166-AFA3-3100ED24AD47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4225" y="1262063"/>
            <a:ext cx="91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" name="Text Box 20">
            <a:extLst>
              <a:ext uri="{FF2B5EF4-FFF2-40B4-BE49-F238E27FC236}">
                <a16:creationId xmlns:a16="http://schemas.microsoft.com/office/drawing/2014/main" id="{5AE99763-9942-42A7-9EA6-9C1A867421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6013" y="1554163"/>
            <a:ext cx="77390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四则运算求导法则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;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反函数和复合函数求导法则</a:t>
            </a:r>
            <a:endParaRPr lang="en-US" altLang="zh-CN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3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3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3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3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3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3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3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3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3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3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3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5" grpId="0" build="p"/>
      <p:bldP spid="13316" grpId="0" build="p"/>
      <p:bldP spid="13317" grpId="0" build="p"/>
      <p:bldP spid="13318" grpId="0" build="p"/>
      <p:bldP spid="13319" grpId="0" build="p"/>
      <p:bldP spid="13321" grpId="0" build="p"/>
      <p:bldP spid="13322" grpId="0" build="p"/>
      <p:bldP spid="13324" grpId="0" build="p"/>
      <p:bldP spid="13325" grpId="0" build="p"/>
      <p:bldP spid="13329" grpId="0" build="p"/>
      <p:bldP spid="13331" grpId="0" build="p"/>
      <p:bldP spid="13332" grpId="0" build="p"/>
      <p:bldP spid="3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3" name="Text Box 21">
            <a:extLst>
              <a:ext uri="{FF2B5EF4-FFF2-40B4-BE49-F238E27FC236}">
                <a16:creationId xmlns:a16="http://schemas.microsoft.com/office/drawing/2014/main" id="{2C579B41-0885-4610-BFF0-ECD5C0F8DC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2971800"/>
            <a:ext cx="32639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点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x</a:t>
            </a:r>
            <a:r>
              <a:rPr lang="en-US" altLang="zh-CN" sz="2800" baseline="-250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0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微分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记作</a:t>
            </a:r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988B26B2-5CD5-4022-A952-4E213C986EA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444500"/>
            <a:ext cx="2667000" cy="5334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定义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  <a:r>
              <a:rPr lang="en-US" altLang="zh-CN" sz="2800"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若函数</a:t>
            </a:r>
            <a:endParaRPr lang="zh-CN" altLang="en-US" sz="2800"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22532" name="Object 3">
            <a:extLst>
              <a:ext uri="{FF2B5EF4-FFF2-40B4-BE49-F238E27FC236}">
                <a16:creationId xmlns:a16="http://schemas.microsoft.com/office/drawing/2014/main" id="{D5348164-73AA-4108-80AC-87C966B5B1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94000" y="519113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295429" imgH="314171" progId="Equation.3">
                  <p:embed/>
                </p:oleObj>
              </mc:Choice>
              <mc:Fallback>
                <p:oleObj r:id="rId2" imgW="1295429" imgH="314171" progId="Equation.3">
                  <p:embed/>
                  <p:pic>
                    <p:nvPicPr>
                      <p:cNvPr id="22532" name="Object 3">
                        <a:extLst>
                          <a:ext uri="{FF2B5EF4-FFF2-40B4-BE49-F238E27FC236}">
                            <a16:creationId xmlns:a16="http://schemas.microsoft.com/office/drawing/2014/main" id="{D5348164-73AA-4108-80AC-87C966B5B19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4000" y="519113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2533" name="Group 65">
            <a:extLst>
              <a:ext uri="{FF2B5EF4-FFF2-40B4-BE49-F238E27FC236}">
                <a16:creationId xmlns:a16="http://schemas.microsoft.com/office/drawing/2014/main" id="{A1C28106-8022-466A-A552-4FE17155F185}"/>
              </a:ext>
            </a:extLst>
          </p:cNvPr>
          <p:cNvGrpSpPr>
            <a:grpSpLocks/>
          </p:cNvGrpSpPr>
          <p:nvPr/>
        </p:nvGrpSpPr>
        <p:grpSpPr bwMode="auto">
          <a:xfrm>
            <a:off x="4114800" y="436563"/>
            <a:ext cx="4038600" cy="519112"/>
            <a:chOff x="2592" y="275"/>
            <a:chExt cx="2544" cy="327"/>
          </a:xfrm>
        </p:grpSpPr>
        <p:sp>
          <p:nvSpPr>
            <p:cNvPr id="22554" name="Text Box 4">
              <a:extLst>
                <a:ext uri="{FF2B5EF4-FFF2-40B4-BE49-F238E27FC236}">
                  <a16:creationId xmlns:a16="http://schemas.microsoft.com/office/drawing/2014/main" id="{373F8C00-2400-455E-B81D-2104379CCE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2" y="275"/>
              <a:ext cx="2544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在点      的增量可表示为</a:t>
              </a:r>
            </a:p>
          </p:txBody>
        </p:sp>
        <p:graphicFrame>
          <p:nvGraphicFramePr>
            <p:cNvPr id="22555" name="Object 5">
              <a:extLst>
                <a:ext uri="{FF2B5EF4-FFF2-40B4-BE49-F238E27FC236}">
                  <a16:creationId xmlns:a16="http://schemas.microsoft.com/office/drawing/2014/main" id="{764BDCD2-44DE-4AA0-A40C-E64123FFA96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44" y="296"/>
            <a:ext cx="216" cy="28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4" imgW="238056" imgH="352399" progId="Equation.3">
                    <p:embed/>
                  </p:oleObj>
                </mc:Choice>
                <mc:Fallback>
                  <p:oleObj r:id="rId4" imgW="238056" imgH="352399" progId="Equation.3">
                    <p:embed/>
                    <p:pic>
                      <p:nvPicPr>
                        <p:cNvPr id="22555" name="Object 5">
                          <a:extLst>
                            <a:ext uri="{FF2B5EF4-FFF2-40B4-BE49-F238E27FC236}">
                              <a16:creationId xmlns:a16="http://schemas.microsoft.com/office/drawing/2014/main" id="{764BDCD2-44DE-4AA0-A40C-E64123FFA96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44" y="296"/>
                          <a:ext cx="216" cy="28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8199" name="Object 7">
            <a:extLst>
              <a:ext uri="{FF2B5EF4-FFF2-40B4-BE49-F238E27FC236}">
                <a16:creationId xmlns:a16="http://schemas.microsoft.com/office/drawing/2014/main" id="{BA83069F-0541-4378-88DE-BE2972D85C7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25600" y="1146175"/>
          <a:ext cx="37084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857484" imgH="352399" progId="Equation.3">
                  <p:embed/>
                </p:oleObj>
              </mc:Choice>
              <mc:Fallback>
                <p:oleObj r:id="rId6" imgW="3857484" imgH="352399" progId="Equation.3">
                  <p:embed/>
                  <p:pic>
                    <p:nvPicPr>
                      <p:cNvPr id="8199" name="Object 7">
                        <a:extLst>
                          <a:ext uri="{FF2B5EF4-FFF2-40B4-BE49-F238E27FC236}">
                            <a16:creationId xmlns:a16="http://schemas.microsoft.com/office/drawing/2014/main" id="{BA83069F-0541-4378-88DE-BE2972D85C7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5600" y="1146175"/>
                        <a:ext cx="37084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200" name="Text Box 8">
            <a:extLst>
              <a:ext uri="{FF2B5EF4-FFF2-40B4-BE49-F238E27FC236}">
                <a16:creationId xmlns:a16="http://schemas.microsoft.com/office/drawing/2014/main" id="{CC50BC92-7EF1-4B51-AC91-4070BCBCC6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1614488"/>
            <a:ext cx="4495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 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A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为不依赖于</a:t>
            </a:r>
            <a:r>
              <a:rPr lang="zh-CN" altLang="en-US" sz="2800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△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x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的常数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</a:p>
        </p:txBody>
      </p:sp>
      <p:sp>
        <p:nvSpPr>
          <p:cNvPr id="8203" name="Text Box 11">
            <a:extLst>
              <a:ext uri="{FF2B5EF4-FFF2-40B4-BE49-F238E27FC236}">
                <a16:creationId xmlns:a16="http://schemas.microsoft.com/office/drawing/2014/main" id="{F1673F96-2AFF-4534-A2CF-15F617D38F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2362200"/>
            <a:ext cx="1828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则称函数</a:t>
            </a:r>
          </a:p>
        </p:txBody>
      </p:sp>
      <p:graphicFrame>
        <p:nvGraphicFramePr>
          <p:cNvPr id="8204" name="Object 12">
            <a:extLst>
              <a:ext uri="{FF2B5EF4-FFF2-40B4-BE49-F238E27FC236}">
                <a16:creationId xmlns:a16="http://schemas.microsoft.com/office/drawing/2014/main" id="{D5913DEF-3E6F-43F1-9C84-969C879369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79600" y="2446338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295429" imgH="314171" progId="Equation.3">
                  <p:embed/>
                </p:oleObj>
              </mc:Choice>
              <mc:Fallback>
                <p:oleObj r:id="rId8" imgW="1295429" imgH="314171" progId="Equation.3">
                  <p:embed/>
                  <p:pic>
                    <p:nvPicPr>
                      <p:cNvPr id="8204" name="Object 12">
                        <a:extLst>
                          <a:ext uri="{FF2B5EF4-FFF2-40B4-BE49-F238E27FC236}">
                            <a16:creationId xmlns:a16="http://schemas.microsoft.com/office/drawing/2014/main" id="{D5913DEF-3E6F-43F1-9C84-969C879369D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79600" y="2446338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246" name="Group 54">
            <a:extLst>
              <a:ext uri="{FF2B5EF4-FFF2-40B4-BE49-F238E27FC236}">
                <a16:creationId xmlns:a16="http://schemas.microsoft.com/office/drawing/2014/main" id="{85C0E6AE-C445-4AC6-ABE4-2BF06FD8815C}"/>
              </a:ext>
            </a:extLst>
          </p:cNvPr>
          <p:cNvGrpSpPr>
            <a:grpSpLocks/>
          </p:cNvGrpSpPr>
          <p:nvPr/>
        </p:nvGrpSpPr>
        <p:grpSpPr bwMode="auto">
          <a:xfrm>
            <a:off x="4294188" y="2392363"/>
            <a:ext cx="4170362" cy="549275"/>
            <a:chOff x="3080" y="1474"/>
            <a:chExt cx="2627" cy="346"/>
          </a:xfrm>
        </p:grpSpPr>
        <p:sp>
          <p:nvSpPr>
            <p:cNvPr id="22552" name="Text Box 16">
              <a:extLst>
                <a:ext uri="{FF2B5EF4-FFF2-40B4-BE49-F238E27FC236}">
                  <a16:creationId xmlns:a16="http://schemas.microsoft.com/office/drawing/2014/main" id="{CFE18E8C-DFA0-4F65-B200-A08AE55861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80" y="1474"/>
              <a:ext cx="2627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 b="1">
                  <a:solidFill>
                    <a:srgbClr val="FF0000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可微</a:t>
              </a:r>
              <a:r>
                <a:rPr lang="en-US" altLang="zh-CN" sz="2800" b="1">
                  <a:solidFill>
                    <a:schemeClr val="tx2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, 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而          称为</a:t>
              </a:r>
              <a:r>
                <a:rPr lang="en-US" altLang="zh-CN" sz="2800" i="1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f </a:t>
              </a:r>
              <a:r>
                <a:rPr lang="en-US" altLang="zh-CN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(</a:t>
              </a:r>
              <a:r>
                <a:rPr lang="en-US" altLang="zh-CN" sz="2800" i="1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x</a:t>
              </a:r>
              <a:r>
                <a:rPr lang="en-US" altLang="zh-CN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)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在</a:t>
              </a:r>
            </a:p>
          </p:txBody>
        </p:sp>
        <p:graphicFrame>
          <p:nvGraphicFramePr>
            <p:cNvPr id="22553" name="Object 17">
              <a:extLst>
                <a:ext uri="{FF2B5EF4-FFF2-40B4-BE49-F238E27FC236}">
                  <a16:creationId xmlns:a16="http://schemas.microsoft.com/office/drawing/2014/main" id="{EB2162DD-9231-4104-8D41-56131C4D325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944" y="1500"/>
            <a:ext cx="520" cy="3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0" imgW="228687" imgH="85841" progId="Equation.3">
                    <p:embed/>
                  </p:oleObj>
                </mc:Choice>
                <mc:Fallback>
                  <p:oleObj r:id="rId10" imgW="228687" imgH="85841" progId="Equation.3">
                    <p:embed/>
                    <p:pic>
                      <p:nvPicPr>
                        <p:cNvPr id="22553" name="Object 17">
                          <a:extLst>
                            <a:ext uri="{FF2B5EF4-FFF2-40B4-BE49-F238E27FC236}">
                              <a16:creationId xmlns:a16="http://schemas.microsoft.com/office/drawing/2014/main" id="{EB2162DD-9231-4104-8D41-56131C4D325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44" y="1500"/>
                          <a:ext cx="520" cy="3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8216" name="Object 24">
            <a:extLst>
              <a:ext uri="{FF2B5EF4-FFF2-40B4-BE49-F238E27FC236}">
                <a16:creationId xmlns:a16="http://schemas.microsoft.com/office/drawing/2014/main" id="{D551ED08-1BAA-4B94-821A-040755CDE3C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90850" y="3074988"/>
          <a:ext cx="4191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323770" imgH="314171" progId="Equation.3">
                  <p:embed/>
                </p:oleObj>
              </mc:Choice>
              <mc:Fallback>
                <p:oleObj r:id="rId12" imgW="323770" imgH="314171" progId="Equation.3">
                  <p:embed/>
                  <p:pic>
                    <p:nvPicPr>
                      <p:cNvPr id="8216" name="Object 24">
                        <a:extLst>
                          <a:ext uri="{FF2B5EF4-FFF2-40B4-BE49-F238E27FC236}">
                            <a16:creationId xmlns:a16="http://schemas.microsoft.com/office/drawing/2014/main" id="{D551ED08-1BAA-4B94-821A-040755CDE3C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90850" y="3074988"/>
                        <a:ext cx="4191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18" name="Object 26">
            <a:extLst>
              <a:ext uri="{FF2B5EF4-FFF2-40B4-BE49-F238E27FC236}">
                <a16:creationId xmlns:a16="http://schemas.microsoft.com/office/drawing/2014/main" id="{B718C5AF-330E-4FDE-BF80-587C53BD1A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40113" y="3024188"/>
          <a:ext cx="1347787" cy="47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524002" imgH="123722" progId="Equation.3">
                  <p:embed/>
                </p:oleObj>
              </mc:Choice>
              <mc:Fallback>
                <p:oleObj r:id="rId14" imgW="524002" imgH="123722" progId="Equation.3">
                  <p:embed/>
                  <p:pic>
                    <p:nvPicPr>
                      <p:cNvPr id="8218" name="Object 26">
                        <a:extLst>
                          <a:ext uri="{FF2B5EF4-FFF2-40B4-BE49-F238E27FC236}">
                            <a16:creationId xmlns:a16="http://schemas.microsoft.com/office/drawing/2014/main" id="{B718C5AF-330E-4FDE-BF80-587C53BD1A9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0113" y="3024188"/>
                        <a:ext cx="1347787" cy="477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21" name="Object 29">
            <a:extLst>
              <a:ext uri="{FF2B5EF4-FFF2-40B4-BE49-F238E27FC236}">
                <a16:creationId xmlns:a16="http://schemas.microsoft.com/office/drawing/2014/main" id="{480DC05C-CD7A-48B1-B93B-B4464005DE3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09850" y="3657600"/>
          <a:ext cx="1447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428685" imgH="314171" progId="Equation.3">
                  <p:embed/>
                </p:oleObj>
              </mc:Choice>
              <mc:Fallback>
                <p:oleObj r:id="rId16" imgW="1428685" imgH="314171" progId="Equation.3">
                  <p:embed/>
                  <p:pic>
                    <p:nvPicPr>
                      <p:cNvPr id="8221" name="Object 29">
                        <a:extLst>
                          <a:ext uri="{FF2B5EF4-FFF2-40B4-BE49-F238E27FC236}">
                            <a16:creationId xmlns:a16="http://schemas.microsoft.com/office/drawing/2014/main" id="{480DC05C-CD7A-48B1-B93B-B4464005DE3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09850" y="3657600"/>
                        <a:ext cx="1447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222" name="Text Box 30">
            <a:extLst>
              <a:ext uri="{FF2B5EF4-FFF2-40B4-BE49-F238E27FC236}">
                <a16:creationId xmlns:a16="http://schemas.microsoft.com/office/drawing/2014/main" id="{6F56C1D6-C0A4-451D-B8B8-AA97306E9B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950" y="4200525"/>
            <a:ext cx="22796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定理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函数</a:t>
            </a:r>
          </a:p>
        </p:txBody>
      </p:sp>
      <p:graphicFrame>
        <p:nvGraphicFramePr>
          <p:cNvPr id="8223" name="Object 31">
            <a:extLst>
              <a:ext uri="{FF2B5EF4-FFF2-40B4-BE49-F238E27FC236}">
                <a16:creationId xmlns:a16="http://schemas.microsoft.com/office/drawing/2014/main" id="{00FED926-573F-4BF6-99CA-EA7074BCA7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89200" y="4279900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1295429" imgH="314171" progId="Equation.3">
                  <p:embed/>
                </p:oleObj>
              </mc:Choice>
              <mc:Fallback>
                <p:oleObj r:id="rId18" imgW="1295429" imgH="314171" progId="Equation.3">
                  <p:embed/>
                  <p:pic>
                    <p:nvPicPr>
                      <p:cNvPr id="8223" name="Object 31">
                        <a:extLst>
                          <a:ext uri="{FF2B5EF4-FFF2-40B4-BE49-F238E27FC236}">
                            <a16:creationId xmlns:a16="http://schemas.microsoft.com/office/drawing/2014/main" id="{00FED926-573F-4BF6-99CA-EA7074BCA7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9200" y="4279900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258" name="Group 66">
            <a:extLst>
              <a:ext uri="{FF2B5EF4-FFF2-40B4-BE49-F238E27FC236}">
                <a16:creationId xmlns:a16="http://schemas.microsoft.com/office/drawing/2014/main" id="{6DE848FA-8F84-45D2-A07F-3567B066A1C3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4217988"/>
            <a:ext cx="4343400" cy="519112"/>
            <a:chOff x="2400" y="2657"/>
            <a:chExt cx="2736" cy="327"/>
          </a:xfrm>
        </p:grpSpPr>
        <p:sp>
          <p:nvSpPr>
            <p:cNvPr id="22550" name="Text Box 33">
              <a:extLst>
                <a:ext uri="{FF2B5EF4-FFF2-40B4-BE49-F238E27FC236}">
                  <a16:creationId xmlns:a16="http://schemas.microsoft.com/office/drawing/2014/main" id="{AF71B8CC-555A-457C-8090-BB0AB55887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00" y="2657"/>
              <a:ext cx="273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在点     可微的</a:t>
              </a:r>
              <a:r>
                <a:rPr lang="zh-CN" altLang="en-US" sz="2800" b="1">
                  <a:solidFill>
                    <a:srgbClr val="FF0000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充要条件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是</a:t>
              </a:r>
            </a:p>
          </p:txBody>
        </p:sp>
        <p:graphicFrame>
          <p:nvGraphicFramePr>
            <p:cNvPr id="22551" name="Object 34">
              <a:extLst>
                <a:ext uri="{FF2B5EF4-FFF2-40B4-BE49-F238E27FC236}">
                  <a16:creationId xmlns:a16="http://schemas.microsoft.com/office/drawing/2014/main" id="{A219E1D0-9C2D-4379-97E3-7217D50D348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928" y="2688"/>
            <a:ext cx="216" cy="28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0" imgW="238056" imgH="352399" progId="Equation.3">
                    <p:embed/>
                  </p:oleObj>
                </mc:Choice>
                <mc:Fallback>
                  <p:oleObj r:id="rId20" imgW="238056" imgH="352399" progId="Equation.3">
                    <p:embed/>
                    <p:pic>
                      <p:nvPicPr>
                        <p:cNvPr id="22551" name="Object 34">
                          <a:extLst>
                            <a:ext uri="{FF2B5EF4-FFF2-40B4-BE49-F238E27FC236}">
                              <a16:creationId xmlns:a16="http://schemas.microsoft.com/office/drawing/2014/main" id="{A219E1D0-9C2D-4379-97E3-7217D50D348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28" y="2688"/>
                          <a:ext cx="216" cy="28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8228" name="Object 36">
            <a:extLst>
              <a:ext uri="{FF2B5EF4-FFF2-40B4-BE49-F238E27FC236}">
                <a16:creationId xmlns:a16="http://schemas.microsoft.com/office/drawing/2014/main" id="{CC7CFFF9-6A34-4958-811A-012E0DA7FCC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9400" y="4849813"/>
          <a:ext cx="5980113" cy="487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2" imgW="2790742" imgH="142836" progId="Equation.3">
                  <p:embed/>
                </p:oleObj>
              </mc:Choice>
              <mc:Fallback>
                <p:oleObj r:id="rId22" imgW="2790742" imgH="142836" progId="Equation.3">
                  <p:embed/>
                  <p:pic>
                    <p:nvPicPr>
                      <p:cNvPr id="8228" name="Object 36">
                        <a:extLst>
                          <a:ext uri="{FF2B5EF4-FFF2-40B4-BE49-F238E27FC236}">
                            <a16:creationId xmlns:a16="http://schemas.microsoft.com/office/drawing/2014/main" id="{CC7CFFF9-6A34-4958-811A-012E0DA7FCC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400" y="4849813"/>
                        <a:ext cx="5980113" cy="487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35" name="Object 43">
            <a:extLst>
              <a:ext uri="{FF2B5EF4-FFF2-40B4-BE49-F238E27FC236}">
                <a16:creationId xmlns:a16="http://schemas.microsoft.com/office/drawing/2014/main" id="{E4D77E80-B72B-4850-8D74-3ACDA7DEA2A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10200" y="1193800"/>
          <a:ext cx="21717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4" imgW="2209829" imgH="314171" progId="Equation.3">
                  <p:embed/>
                </p:oleObj>
              </mc:Choice>
              <mc:Fallback>
                <p:oleObj r:id="rId24" imgW="2209829" imgH="314171" progId="Equation.3">
                  <p:embed/>
                  <p:pic>
                    <p:nvPicPr>
                      <p:cNvPr id="8235" name="Object 43">
                        <a:extLst>
                          <a:ext uri="{FF2B5EF4-FFF2-40B4-BE49-F238E27FC236}">
                            <a16:creationId xmlns:a16="http://schemas.microsoft.com/office/drawing/2014/main" id="{E4D77E80-B72B-4850-8D74-3ACDA7DEA2A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200" y="1193800"/>
                        <a:ext cx="21717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37" name="Object 45">
            <a:extLst>
              <a:ext uri="{FF2B5EF4-FFF2-40B4-BE49-F238E27FC236}">
                <a16:creationId xmlns:a16="http://schemas.microsoft.com/office/drawing/2014/main" id="{F86CD7E6-CC9F-46C0-A4F4-32B7FDC34C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09850" y="5575300"/>
          <a:ext cx="2247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6" imgW="2295543" imgH="352399" progId="Equation.3">
                  <p:embed/>
                </p:oleObj>
              </mc:Choice>
              <mc:Fallback>
                <p:oleObj r:id="rId26" imgW="2295543" imgH="352399" progId="Equation.3">
                  <p:embed/>
                  <p:pic>
                    <p:nvPicPr>
                      <p:cNvPr id="8237" name="Object 45">
                        <a:extLst>
                          <a:ext uri="{FF2B5EF4-FFF2-40B4-BE49-F238E27FC236}">
                            <a16:creationId xmlns:a16="http://schemas.microsoft.com/office/drawing/2014/main" id="{F86CD7E6-CC9F-46C0-A4F4-32B7FDC34C3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09850" y="5575300"/>
                        <a:ext cx="2247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238" name="Text Box 46">
            <a:extLst>
              <a:ext uri="{FF2B5EF4-FFF2-40B4-BE49-F238E27FC236}">
                <a16:creationId xmlns:a16="http://schemas.microsoft.com/office/drawing/2014/main" id="{5AB6A9FB-1907-4AB8-AA3E-0E4A99F811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2376488"/>
            <a:ext cx="990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在点</a:t>
            </a:r>
          </a:p>
        </p:txBody>
      </p:sp>
      <p:graphicFrame>
        <p:nvGraphicFramePr>
          <p:cNvPr id="8239" name="Object 47">
            <a:extLst>
              <a:ext uri="{FF2B5EF4-FFF2-40B4-BE49-F238E27FC236}">
                <a16:creationId xmlns:a16="http://schemas.microsoft.com/office/drawing/2014/main" id="{1A6655F7-93CD-4DE4-A2C1-FCC6E3A1576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38600" y="2444750"/>
          <a:ext cx="342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8" imgW="238056" imgH="352399" progId="Equation.3">
                  <p:embed/>
                </p:oleObj>
              </mc:Choice>
              <mc:Fallback>
                <p:oleObj r:id="rId28" imgW="238056" imgH="352399" progId="Equation.3">
                  <p:embed/>
                  <p:pic>
                    <p:nvPicPr>
                      <p:cNvPr id="8239" name="Object 47">
                        <a:extLst>
                          <a:ext uri="{FF2B5EF4-FFF2-40B4-BE49-F238E27FC236}">
                            <a16:creationId xmlns:a16="http://schemas.microsoft.com/office/drawing/2014/main" id="{1A6655F7-93CD-4DE4-A2C1-FCC6E3A1576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38600" y="2444750"/>
                        <a:ext cx="342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8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8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8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8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8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8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13" grpId="0"/>
      <p:bldP spid="8200" grpId="0" build="p"/>
      <p:bldP spid="8203" grpId="0"/>
      <p:bldP spid="8222" grpId="0"/>
      <p:bldP spid="82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C5C7361B-43BD-4897-B31F-F4CCA03BA5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2362200" cy="6096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定理 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: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函数</a:t>
            </a:r>
          </a:p>
        </p:txBody>
      </p:sp>
      <p:sp>
        <p:nvSpPr>
          <p:cNvPr id="9230" name="Text Box 14">
            <a:extLst>
              <a:ext uri="{FF2B5EF4-FFF2-40B4-BE49-F238E27FC236}">
                <a16:creationId xmlns:a16="http://schemas.microsoft.com/office/drawing/2014/main" id="{539E8465-5F7D-4376-9004-C2900EE5C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2224088"/>
            <a:ext cx="2590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证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  <a:r>
              <a:rPr lang="en-US" altLang="zh-CN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en-US" altLang="zh-CN" sz="2800" b="1">
                <a:solidFill>
                  <a:schemeClr val="accent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“</a:t>
            </a:r>
            <a:r>
              <a:rPr lang="zh-CN" altLang="en-US" sz="2800" b="1">
                <a:solidFill>
                  <a:schemeClr val="accent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必要性”</a:t>
            </a:r>
            <a:r>
              <a:rPr lang="zh-CN" altLang="en-US" sz="2800" b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</a:p>
        </p:txBody>
      </p:sp>
      <p:sp>
        <p:nvSpPr>
          <p:cNvPr id="9231" name="Text Box 15">
            <a:extLst>
              <a:ext uri="{FF2B5EF4-FFF2-40B4-BE49-F238E27FC236}">
                <a16:creationId xmlns:a16="http://schemas.microsoft.com/office/drawing/2014/main" id="{1925CF21-F5C7-4D58-B673-07C1A3035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2805113"/>
            <a:ext cx="9906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已知</a:t>
            </a:r>
          </a:p>
        </p:txBody>
      </p:sp>
      <p:graphicFrame>
        <p:nvGraphicFramePr>
          <p:cNvPr id="9232" name="Object 16">
            <a:extLst>
              <a:ext uri="{FF2B5EF4-FFF2-40B4-BE49-F238E27FC236}">
                <a16:creationId xmlns:a16="http://schemas.microsoft.com/office/drawing/2014/main" id="{0C7E0555-A643-405D-81A5-D937567F635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98600" y="2895600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295429" imgH="314171" progId="Equation.3">
                  <p:embed/>
                </p:oleObj>
              </mc:Choice>
              <mc:Fallback>
                <p:oleObj r:id="rId2" imgW="1295429" imgH="314171" progId="Equation.3">
                  <p:embed/>
                  <p:pic>
                    <p:nvPicPr>
                      <p:cNvPr id="9232" name="Object 16">
                        <a:extLst>
                          <a:ext uri="{FF2B5EF4-FFF2-40B4-BE49-F238E27FC236}">
                            <a16:creationId xmlns:a16="http://schemas.microsoft.com/office/drawing/2014/main" id="{0C7E0555-A643-405D-81A5-D937567F635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8600" y="2895600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298" name="Group 82">
            <a:extLst>
              <a:ext uri="{FF2B5EF4-FFF2-40B4-BE49-F238E27FC236}">
                <a16:creationId xmlns:a16="http://schemas.microsoft.com/office/drawing/2014/main" id="{30F4DFC3-B671-4793-8503-533010F41527}"/>
              </a:ext>
            </a:extLst>
          </p:cNvPr>
          <p:cNvGrpSpPr>
            <a:grpSpLocks/>
          </p:cNvGrpSpPr>
          <p:nvPr/>
        </p:nvGrpSpPr>
        <p:grpSpPr bwMode="auto">
          <a:xfrm>
            <a:off x="2819400" y="2767013"/>
            <a:ext cx="3192463" cy="571500"/>
            <a:chOff x="3504" y="1272"/>
            <a:chExt cx="2011" cy="360"/>
          </a:xfrm>
        </p:grpSpPr>
        <p:sp>
          <p:nvSpPr>
            <p:cNvPr id="23580" name="Text Box 18">
              <a:extLst>
                <a:ext uri="{FF2B5EF4-FFF2-40B4-BE49-F238E27FC236}">
                  <a16:creationId xmlns:a16="http://schemas.microsoft.com/office/drawing/2014/main" id="{CCD47258-3C5B-42AE-AB9C-C774E5AA5C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4" y="1296"/>
              <a:ext cx="2011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在点     可微 </a:t>
              </a:r>
              <a:r>
                <a:rPr lang="en-US" altLang="zh-CN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, 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则</a:t>
              </a:r>
            </a:p>
          </p:txBody>
        </p:sp>
        <p:graphicFrame>
          <p:nvGraphicFramePr>
            <p:cNvPr id="23581" name="Object 19">
              <a:extLst>
                <a:ext uri="{FF2B5EF4-FFF2-40B4-BE49-F238E27FC236}">
                  <a16:creationId xmlns:a16="http://schemas.microsoft.com/office/drawing/2014/main" id="{6DD03EE4-933F-4053-A991-97370D98719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032" y="1272"/>
            <a:ext cx="279" cy="3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4" imgW="66628" imgH="123722" progId="Equation.3">
                    <p:embed/>
                  </p:oleObj>
                </mc:Choice>
                <mc:Fallback>
                  <p:oleObj r:id="rId4" imgW="66628" imgH="123722" progId="Equation.3">
                    <p:embed/>
                    <p:pic>
                      <p:nvPicPr>
                        <p:cNvPr id="23581" name="Object 19">
                          <a:extLst>
                            <a:ext uri="{FF2B5EF4-FFF2-40B4-BE49-F238E27FC236}">
                              <a16:creationId xmlns:a16="http://schemas.microsoft.com/office/drawing/2014/main" id="{6DD03EE4-933F-4053-A991-97370D98719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grayscl/>
                          <a:biLevel thresh="50000"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32" y="1272"/>
                          <a:ext cx="279" cy="3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9238" name="Object 22">
            <a:extLst>
              <a:ext uri="{FF2B5EF4-FFF2-40B4-BE49-F238E27FC236}">
                <a16:creationId xmlns:a16="http://schemas.microsoft.com/office/drawing/2014/main" id="{65ACE69E-C498-4E6B-BD46-C7012A10EC6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52575" y="3505200"/>
          <a:ext cx="3705225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857484" imgH="352399" progId="Equation.3">
                  <p:embed/>
                </p:oleObj>
              </mc:Choice>
              <mc:Fallback>
                <p:oleObj r:id="rId6" imgW="3857484" imgH="352399" progId="Equation.3">
                  <p:embed/>
                  <p:pic>
                    <p:nvPicPr>
                      <p:cNvPr id="9238" name="Object 22">
                        <a:extLst>
                          <a:ext uri="{FF2B5EF4-FFF2-40B4-BE49-F238E27FC236}">
                            <a16:creationId xmlns:a16="http://schemas.microsoft.com/office/drawing/2014/main" id="{65ACE69E-C498-4E6B-BD46-C7012A10EC6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52575" y="3505200"/>
                        <a:ext cx="3705225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39" name="Object 23">
            <a:extLst>
              <a:ext uri="{FF2B5EF4-FFF2-40B4-BE49-F238E27FC236}">
                <a16:creationId xmlns:a16="http://schemas.microsoft.com/office/drawing/2014/main" id="{141361E2-9C19-45C6-9E5F-FA6F8AF170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5500" y="4102100"/>
          <a:ext cx="45847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4800687" imgH="866749" progId="Equation.3">
                  <p:embed/>
                </p:oleObj>
              </mc:Choice>
              <mc:Fallback>
                <p:oleObj r:id="rId8" imgW="4800687" imgH="866749" progId="Equation.3">
                  <p:embed/>
                  <p:pic>
                    <p:nvPicPr>
                      <p:cNvPr id="9239" name="Object 23">
                        <a:extLst>
                          <a:ext uri="{FF2B5EF4-FFF2-40B4-BE49-F238E27FC236}">
                            <a16:creationId xmlns:a16="http://schemas.microsoft.com/office/drawing/2014/main" id="{141361E2-9C19-45C6-9E5F-FA6F8AF170A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5500" y="4102100"/>
                        <a:ext cx="45847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40" name="Object 24">
            <a:extLst>
              <a:ext uri="{FF2B5EF4-FFF2-40B4-BE49-F238E27FC236}">
                <a16:creationId xmlns:a16="http://schemas.microsoft.com/office/drawing/2014/main" id="{044EC54A-681D-414C-A03A-C220312014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86400" y="4387850"/>
          <a:ext cx="5715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485829" imgH="200179" progId="Equation.3">
                  <p:embed/>
                </p:oleObj>
              </mc:Choice>
              <mc:Fallback>
                <p:oleObj r:id="rId10" imgW="485829" imgH="200179" progId="Equation.3">
                  <p:embed/>
                  <p:pic>
                    <p:nvPicPr>
                      <p:cNvPr id="9240" name="Object 24">
                        <a:extLst>
                          <a:ext uri="{FF2B5EF4-FFF2-40B4-BE49-F238E27FC236}">
                            <a16:creationId xmlns:a16="http://schemas.microsoft.com/office/drawing/2014/main" id="{044EC54A-681D-414C-A03A-C2203120147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4387850"/>
                        <a:ext cx="571500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49" name="Text Box 33">
            <a:extLst>
              <a:ext uri="{FF2B5EF4-FFF2-40B4-BE49-F238E27FC236}">
                <a16:creationId xmlns:a16="http://schemas.microsoft.com/office/drawing/2014/main" id="{7E5045DF-04CE-4B52-8A17-62F2976E7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5181600"/>
            <a:ext cx="685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故</a:t>
            </a:r>
          </a:p>
        </p:txBody>
      </p:sp>
      <p:graphicFrame>
        <p:nvGraphicFramePr>
          <p:cNvPr id="9250" name="Object 34">
            <a:extLst>
              <a:ext uri="{FF2B5EF4-FFF2-40B4-BE49-F238E27FC236}">
                <a16:creationId xmlns:a16="http://schemas.microsoft.com/office/drawing/2014/main" id="{9D803A05-6BB7-4BF8-A88E-FB3368C6727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97500" y="5233988"/>
          <a:ext cx="1612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600113" imgH="352399" progId="Equation.3">
                  <p:embed/>
                </p:oleObj>
              </mc:Choice>
              <mc:Fallback>
                <p:oleObj r:id="rId12" imgW="1600113" imgH="352399" progId="Equation.3">
                  <p:embed/>
                  <p:pic>
                    <p:nvPicPr>
                      <p:cNvPr id="9250" name="Object 34">
                        <a:extLst>
                          <a:ext uri="{FF2B5EF4-FFF2-40B4-BE49-F238E27FC236}">
                            <a16:creationId xmlns:a16="http://schemas.microsoft.com/office/drawing/2014/main" id="{9D803A05-6BB7-4BF8-A88E-FB3368C6727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7500" y="5233988"/>
                        <a:ext cx="1612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60" name="Object 44">
            <a:extLst>
              <a:ext uri="{FF2B5EF4-FFF2-40B4-BE49-F238E27FC236}">
                <a16:creationId xmlns:a16="http://schemas.microsoft.com/office/drawing/2014/main" id="{B25380BD-6926-4496-AE32-B9CBC18DF6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78450" y="3536950"/>
          <a:ext cx="21717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2209829" imgH="314171" progId="Equation.3">
                  <p:embed/>
                </p:oleObj>
              </mc:Choice>
              <mc:Fallback>
                <p:oleObj r:id="rId14" imgW="2209829" imgH="314171" progId="Equation.3">
                  <p:embed/>
                  <p:pic>
                    <p:nvPicPr>
                      <p:cNvPr id="9260" name="Object 44">
                        <a:extLst>
                          <a:ext uri="{FF2B5EF4-FFF2-40B4-BE49-F238E27FC236}">
                            <a16:creationId xmlns:a16="http://schemas.microsoft.com/office/drawing/2014/main" id="{B25380BD-6926-4496-AE32-B9CBC18DF6D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78450" y="3536950"/>
                        <a:ext cx="21717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68" name="Object 52">
            <a:extLst>
              <a:ext uri="{FF2B5EF4-FFF2-40B4-BE49-F238E27FC236}">
                <a16:creationId xmlns:a16="http://schemas.microsoft.com/office/drawing/2014/main" id="{E0FC1615-1409-4151-A452-8444F61C128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17600" y="5253038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295429" imgH="314171" progId="Equation.3">
                  <p:embed/>
                </p:oleObj>
              </mc:Choice>
              <mc:Fallback>
                <p:oleObj r:id="rId16" imgW="1295429" imgH="314171" progId="Equation.3">
                  <p:embed/>
                  <p:pic>
                    <p:nvPicPr>
                      <p:cNvPr id="9268" name="Object 52">
                        <a:extLst>
                          <a:ext uri="{FF2B5EF4-FFF2-40B4-BE49-F238E27FC236}">
                            <a16:creationId xmlns:a16="http://schemas.microsoft.com/office/drawing/2014/main" id="{E0FC1615-1409-4151-A452-8444F61C12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7600" y="5253038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310" name="Group 94">
            <a:extLst>
              <a:ext uri="{FF2B5EF4-FFF2-40B4-BE49-F238E27FC236}">
                <a16:creationId xmlns:a16="http://schemas.microsoft.com/office/drawing/2014/main" id="{52DDCD8A-3433-435F-AF01-9EA76CC86027}"/>
              </a:ext>
            </a:extLst>
          </p:cNvPr>
          <p:cNvGrpSpPr>
            <a:grpSpLocks/>
          </p:cNvGrpSpPr>
          <p:nvPr/>
        </p:nvGrpSpPr>
        <p:grpSpPr bwMode="auto">
          <a:xfrm>
            <a:off x="2438400" y="5194300"/>
            <a:ext cx="3141663" cy="523875"/>
            <a:chOff x="1536" y="3431"/>
            <a:chExt cx="1979" cy="330"/>
          </a:xfrm>
        </p:grpSpPr>
        <p:sp>
          <p:nvSpPr>
            <p:cNvPr id="23578" name="Text Box 54">
              <a:extLst>
                <a:ext uri="{FF2B5EF4-FFF2-40B4-BE49-F238E27FC236}">
                  <a16:creationId xmlns:a16="http://schemas.microsoft.com/office/drawing/2014/main" id="{1FD5EDDD-FBAE-4139-82EF-D61BEE6C04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6" y="3431"/>
              <a:ext cx="1979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在点     的可导</a:t>
              </a:r>
              <a:r>
                <a:rPr lang="en-US" altLang="zh-CN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, 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且</a:t>
              </a:r>
            </a:p>
          </p:txBody>
        </p:sp>
        <p:graphicFrame>
          <p:nvGraphicFramePr>
            <p:cNvPr id="23579" name="Object 55">
              <a:extLst>
                <a:ext uri="{FF2B5EF4-FFF2-40B4-BE49-F238E27FC236}">
                  <a16:creationId xmlns:a16="http://schemas.microsoft.com/office/drawing/2014/main" id="{2E50380A-978D-4ACF-BBA0-FAF4BD0E965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089" y="3464"/>
            <a:ext cx="215" cy="28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8" imgW="238056" imgH="352399" progId="Equation.3">
                    <p:embed/>
                  </p:oleObj>
                </mc:Choice>
                <mc:Fallback>
                  <p:oleObj r:id="rId18" imgW="238056" imgH="352399" progId="Equation.3">
                    <p:embed/>
                    <p:pic>
                      <p:nvPicPr>
                        <p:cNvPr id="23579" name="Object 55">
                          <a:extLst>
                            <a:ext uri="{FF2B5EF4-FFF2-40B4-BE49-F238E27FC236}">
                              <a16:creationId xmlns:a16="http://schemas.microsoft.com/office/drawing/2014/main" id="{2E50380A-978D-4ACF-BBA0-FAF4BD0E965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grayscl/>
                          <a:biLevel thresh="50000"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89" y="3464"/>
                          <a:ext cx="215" cy="28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3567" name="Object 69">
            <a:extLst>
              <a:ext uri="{FF2B5EF4-FFF2-40B4-BE49-F238E27FC236}">
                <a16:creationId xmlns:a16="http://schemas.microsoft.com/office/drawing/2014/main" id="{9FD0D238-F40B-4FCB-8C4B-967AA7940A9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40013" y="355600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1295429" imgH="314171" progId="Equation.3">
                  <p:embed/>
                </p:oleObj>
              </mc:Choice>
              <mc:Fallback>
                <p:oleObj r:id="rId20" imgW="1295429" imgH="314171" progId="Equation.3">
                  <p:embed/>
                  <p:pic>
                    <p:nvPicPr>
                      <p:cNvPr id="23567" name="Object 69">
                        <a:extLst>
                          <a:ext uri="{FF2B5EF4-FFF2-40B4-BE49-F238E27FC236}">
                            <a16:creationId xmlns:a16="http://schemas.microsoft.com/office/drawing/2014/main" id="{9FD0D238-F40B-4FCB-8C4B-967AA7940A9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40013" y="355600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3568" name="Group 95">
            <a:extLst>
              <a:ext uri="{FF2B5EF4-FFF2-40B4-BE49-F238E27FC236}">
                <a16:creationId xmlns:a16="http://schemas.microsoft.com/office/drawing/2014/main" id="{7F08EAE3-C10F-4932-B3AB-451078B27B95}"/>
              </a:ext>
            </a:extLst>
          </p:cNvPr>
          <p:cNvGrpSpPr>
            <a:grpSpLocks/>
          </p:cNvGrpSpPr>
          <p:nvPr/>
        </p:nvGrpSpPr>
        <p:grpSpPr bwMode="auto">
          <a:xfrm>
            <a:off x="3959225" y="279400"/>
            <a:ext cx="4343400" cy="519113"/>
            <a:chOff x="2544" y="161"/>
            <a:chExt cx="2736" cy="327"/>
          </a:xfrm>
        </p:grpSpPr>
        <p:sp>
          <p:nvSpPr>
            <p:cNvPr id="23576" name="Text Box 71">
              <a:extLst>
                <a:ext uri="{FF2B5EF4-FFF2-40B4-BE49-F238E27FC236}">
                  <a16:creationId xmlns:a16="http://schemas.microsoft.com/office/drawing/2014/main" id="{3D9E47E3-D848-42F3-856E-7B5D03F144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" y="161"/>
              <a:ext cx="273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在点     可微的</a:t>
              </a:r>
              <a:r>
                <a:rPr lang="zh-CN" altLang="en-US" sz="2800" b="1">
                  <a:solidFill>
                    <a:srgbClr val="FF0000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充要条件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是</a:t>
              </a:r>
            </a:p>
          </p:txBody>
        </p:sp>
        <p:graphicFrame>
          <p:nvGraphicFramePr>
            <p:cNvPr id="23577" name="Object 72">
              <a:extLst>
                <a:ext uri="{FF2B5EF4-FFF2-40B4-BE49-F238E27FC236}">
                  <a16:creationId xmlns:a16="http://schemas.microsoft.com/office/drawing/2014/main" id="{24B9B36D-45FA-487E-95BD-E3579B29C26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094" y="196"/>
            <a:ext cx="218" cy="2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2" imgW="238056" imgH="352399" progId="Equation.3">
                    <p:embed/>
                  </p:oleObj>
                </mc:Choice>
                <mc:Fallback>
                  <p:oleObj r:id="rId22" imgW="238056" imgH="352399" progId="Equation.3">
                    <p:embed/>
                    <p:pic>
                      <p:nvPicPr>
                        <p:cNvPr id="23577" name="Object 72">
                          <a:extLst>
                            <a:ext uri="{FF2B5EF4-FFF2-40B4-BE49-F238E27FC236}">
                              <a16:creationId xmlns:a16="http://schemas.microsoft.com/office/drawing/2014/main" id="{24B9B36D-45FA-487E-95BD-E3579B29C26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94" y="196"/>
                          <a:ext cx="218" cy="2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3569" name="Object 73">
            <a:extLst>
              <a:ext uri="{FF2B5EF4-FFF2-40B4-BE49-F238E27FC236}">
                <a16:creationId xmlns:a16="http://schemas.microsoft.com/office/drawing/2014/main" id="{B65AF5C9-E498-4122-8F13-4385D7F7B3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500" y="936625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4" imgW="1295429" imgH="314171" progId="Equation.3">
                  <p:embed/>
                </p:oleObj>
              </mc:Choice>
              <mc:Fallback>
                <p:oleObj r:id="rId24" imgW="1295429" imgH="314171" progId="Equation.3">
                  <p:embed/>
                  <p:pic>
                    <p:nvPicPr>
                      <p:cNvPr id="23569" name="Object 73">
                        <a:extLst>
                          <a:ext uri="{FF2B5EF4-FFF2-40B4-BE49-F238E27FC236}">
                            <a16:creationId xmlns:a16="http://schemas.microsoft.com/office/drawing/2014/main" id="{B65AF5C9-E498-4122-8F13-4385D7F7B32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4500" y="936625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570" name="Text Box 75">
            <a:extLst>
              <a:ext uri="{FF2B5EF4-FFF2-40B4-BE49-F238E27FC236}">
                <a16:creationId xmlns:a16="http://schemas.microsoft.com/office/drawing/2014/main" id="{2F7EBB98-54DB-451C-9C58-653C4248AC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5138" y="874713"/>
            <a:ext cx="31416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在点     处可导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且</a:t>
            </a:r>
          </a:p>
        </p:txBody>
      </p:sp>
      <p:graphicFrame>
        <p:nvGraphicFramePr>
          <p:cNvPr id="23571" name="Object 76">
            <a:extLst>
              <a:ext uri="{FF2B5EF4-FFF2-40B4-BE49-F238E27FC236}">
                <a16:creationId xmlns:a16="http://schemas.microsoft.com/office/drawing/2014/main" id="{FB1C29AA-23A4-42A8-B1D0-9A0E654DE7B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0" y="920750"/>
          <a:ext cx="342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6" imgW="238056" imgH="352399" progId="Equation.3">
                  <p:embed/>
                </p:oleObj>
              </mc:Choice>
              <mc:Fallback>
                <p:oleObj r:id="rId26" imgW="238056" imgH="352399" progId="Equation.3">
                  <p:embed/>
                  <p:pic>
                    <p:nvPicPr>
                      <p:cNvPr id="23571" name="Object 76">
                        <a:extLst>
                          <a:ext uri="{FF2B5EF4-FFF2-40B4-BE49-F238E27FC236}">
                            <a16:creationId xmlns:a16="http://schemas.microsoft.com/office/drawing/2014/main" id="{FB1C29AA-23A4-42A8-B1D0-9A0E654DE7B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920750"/>
                        <a:ext cx="342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572" name="Object 78">
            <a:extLst>
              <a:ext uri="{FF2B5EF4-FFF2-40B4-BE49-F238E27FC236}">
                <a16:creationId xmlns:a16="http://schemas.microsoft.com/office/drawing/2014/main" id="{8229817A-2FF9-4239-909D-EEA7004C933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11700" y="927100"/>
          <a:ext cx="17653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8" imgW="1771542" imgH="352399" progId="Equation.3">
                  <p:embed/>
                </p:oleObj>
              </mc:Choice>
              <mc:Fallback>
                <p:oleObj r:id="rId28" imgW="1771542" imgH="352399" progId="Equation.3">
                  <p:embed/>
                  <p:pic>
                    <p:nvPicPr>
                      <p:cNvPr id="23572" name="Object 78">
                        <a:extLst>
                          <a:ext uri="{FF2B5EF4-FFF2-40B4-BE49-F238E27FC236}">
                            <a16:creationId xmlns:a16="http://schemas.microsoft.com/office/drawing/2014/main" id="{8229817A-2FF9-4239-909D-EEA7004C933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11700" y="927100"/>
                        <a:ext cx="17653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573" name="Text Box 79">
            <a:extLst>
              <a:ext uri="{FF2B5EF4-FFF2-40B4-BE49-F238E27FC236}">
                <a16:creationId xmlns:a16="http://schemas.microsoft.com/office/drawing/2014/main" id="{9C06B8CC-8E88-435D-B8C5-7B6A84A78D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0175" y="874713"/>
            <a:ext cx="914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即</a:t>
            </a:r>
          </a:p>
        </p:txBody>
      </p:sp>
      <p:graphicFrame>
        <p:nvGraphicFramePr>
          <p:cNvPr id="23574" name="Object 80">
            <a:extLst>
              <a:ext uri="{FF2B5EF4-FFF2-40B4-BE49-F238E27FC236}">
                <a16:creationId xmlns:a16="http://schemas.microsoft.com/office/drawing/2014/main" id="{6CC3F889-BD18-42A1-B1C3-8B10D0FED7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20913" y="1492250"/>
          <a:ext cx="2247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0" imgW="2295543" imgH="352399" progId="Equation.3">
                  <p:embed/>
                </p:oleObj>
              </mc:Choice>
              <mc:Fallback>
                <p:oleObj r:id="rId30" imgW="2295543" imgH="352399" progId="Equation.3">
                  <p:embed/>
                  <p:pic>
                    <p:nvPicPr>
                      <p:cNvPr id="23574" name="Object 80">
                        <a:extLst>
                          <a:ext uri="{FF2B5EF4-FFF2-40B4-BE49-F238E27FC236}">
                            <a16:creationId xmlns:a16="http://schemas.microsoft.com/office/drawing/2014/main" id="{6CC3F889-BD18-42A1-B1C3-8B10D0FED7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0913" y="1492250"/>
                        <a:ext cx="2247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575" name="Line 85">
            <a:extLst>
              <a:ext uri="{FF2B5EF4-FFF2-40B4-BE49-F238E27FC236}">
                <a16:creationId xmlns:a16="http://schemas.microsoft.com/office/drawing/2014/main" id="{7A419A95-B25B-42D0-A530-D274C56A0104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057400"/>
            <a:ext cx="8839200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9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9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30" grpId="0"/>
      <p:bldP spid="9231" grpId="0"/>
      <p:bldP spid="924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Line 32">
            <a:extLst>
              <a:ext uri="{FF2B5EF4-FFF2-40B4-BE49-F238E27FC236}">
                <a16:creationId xmlns:a16="http://schemas.microsoft.com/office/drawing/2014/main" id="{176E4D9F-3720-4EBA-9423-9D4AE79D8A25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400" y="2057400"/>
            <a:ext cx="8839200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79" name="Text Box 40">
            <a:extLst>
              <a:ext uri="{FF2B5EF4-FFF2-40B4-BE49-F238E27FC236}">
                <a16:creationId xmlns:a16="http://schemas.microsoft.com/office/drawing/2014/main" id="{4F827E14-2E3C-4229-B9DA-1D0772F0A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230438"/>
            <a:ext cx="1828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 b="1">
                <a:solidFill>
                  <a:schemeClr val="accent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“</a:t>
            </a:r>
            <a:r>
              <a:rPr lang="zh-CN" altLang="en-US" sz="2800" b="1">
                <a:solidFill>
                  <a:schemeClr val="accent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充分性”</a:t>
            </a:r>
            <a:endParaRPr lang="zh-CN" altLang="en-US" sz="2800" b="1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43049" name="Text Box 41">
            <a:extLst>
              <a:ext uri="{FF2B5EF4-FFF2-40B4-BE49-F238E27FC236}">
                <a16:creationId xmlns:a16="http://schemas.microsoft.com/office/drawing/2014/main" id="{3A5D758C-AC97-48C3-8D6D-935F054F92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76463" y="2230438"/>
            <a:ext cx="1066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已知</a:t>
            </a:r>
          </a:p>
        </p:txBody>
      </p:sp>
      <p:graphicFrame>
        <p:nvGraphicFramePr>
          <p:cNvPr id="43050" name="Object 42">
            <a:extLst>
              <a:ext uri="{FF2B5EF4-FFF2-40B4-BE49-F238E27FC236}">
                <a16:creationId xmlns:a16="http://schemas.microsoft.com/office/drawing/2014/main" id="{9129306B-2E77-464B-B794-5281DF585E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2806700"/>
          <a:ext cx="25400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609944" imgH="866749" progId="Equation.3">
                  <p:embed/>
                </p:oleObj>
              </mc:Choice>
              <mc:Fallback>
                <p:oleObj r:id="rId2" imgW="2609944" imgH="866749" progId="Equation.3">
                  <p:embed/>
                  <p:pic>
                    <p:nvPicPr>
                      <p:cNvPr id="43050" name="Object 42">
                        <a:extLst>
                          <a:ext uri="{FF2B5EF4-FFF2-40B4-BE49-F238E27FC236}">
                            <a16:creationId xmlns:a16="http://schemas.microsoft.com/office/drawing/2014/main" id="{9129306B-2E77-464B-B794-5281DF585EC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2200" y="2806700"/>
                        <a:ext cx="25400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51" name="Object 43">
            <a:extLst>
              <a:ext uri="{FF2B5EF4-FFF2-40B4-BE49-F238E27FC236}">
                <a16:creationId xmlns:a16="http://schemas.microsoft.com/office/drawing/2014/main" id="{E0327938-4554-429D-9DBD-9761B024695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98800" y="2306638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295429" imgH="314171" progId="Equation.3">
                  <p:embed/>
                </p:oleObj>
              </mc:Choice>
              <mc:Fallback>
                <p:oleObj r:id="rId4" imgW="1295429" imgH="314171" progId="Equation.3">
                  <p:embed/>
                  <p:pic>
                    <p:nvPicPr>
                      <p:cNvPr id="43051" name="Object 43">
                        <a:extLst>
                          <a:ext uri="{FF2B5EF4-FFF2-40B4-BE49-F238E27FC236}">
                            <a16:creationId xmlns:a16="http://schemas.microsoft.com/office/drawing/2014/main" id="{E0327938-4554-429D-9DBD-9761B024695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8800" y="2306638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52" name="Object 44">
            <a:extLst>
              <a:ext uri="{FF2B5EF4-FFF2-40B4-BE49-F238E27FC236}">
                <a16:creationId xmlns:a16="http://schemas.microsoft.com/office/drawing/2014/main" id="{EEDCFB7F-117F-4A4A-9E52-08011B998F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41500" y="3721100"/>
          <a:ext cx="29591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057601" imgH="866749" progId="Equation.3">
                  <p:embed/>
                </p:oleObj>
              </mc:Choice>
              <mc:Fallback>
                <p:oleObj r:id="rId6" imgW="3057601" imgH="866749" progId="Equation.3">
                  <p:embed/>
                  <p:pic>
                    <p:nvPicPr>
                      <p:cNvPr id="43052" name="Object 44">
                        <a:extLst>
                          <a:ext uri="{FF2B5EF4-FFF2-40B4-BE49-F238E27FC236}">
                            <a16:creationId xmlns:a16="http://schemas.microsoft.com/office/drawing/2014/main" id="{EEDCFB7F-117F-4A4A-9E52-08011B998F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41500" y="3721100"/>
                        <a:ext cx="29591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53" name="Object 45">
            <a:extLst>
              <a:ext uri="{FF2B5EF4-FFF2-40B4-BE49-F238E27FC236}">
                <a16:creationId xmlns:a16="http://schemas.microsoft.com/office/drawing/2014/main" id="{EE368DDC-1BDA-4E48-96C1-C31A3383878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91100" y="3962400"/>
          <a:ext cx="19431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962056" imgH="533464" progId="Equation.3">
                  <p:embed/>
                </p:oleObj>
              </mc:Choice>
              <mc:Fallback>
                <p:oleObj r:id="rId8" imgW="1962056" imgH="533464" progId="Equation.3">
                  <p:embed/>
                  <p:pic>
                    <p:nvPicPr>
                      <p:cNvPr id="43053" name="Object 45">
                        <a:extLst>
                          <a:ext uri="{FF2B5EF4-FFF2-40B4-BE49-F238E27FC236}">
                            <a16:creationId xmlns:a16="http://schemas.microsoft.com/office/drawing/2014/main" id="{EE368DDC-1BDA-4E48-96C1-C31A3383878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91100" y="3962400"/>
                        <a:ext cx="1943100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54" name="Object 46">
            <a:extLst>
              <a:ext uri="{FF2B5EF4-FFF2-40B4-BE49-F238E27FC236}">
                <a16:creationId xmlns:a16="http://schemas.microsoft.com/office/drawing/2014/main" id="{C8C8CFA4-8CDC-4DE7-83BE-98A5E132C0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1188" y="4754563"/>
          <a:ext cx="3673475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1600113" imgH="142836" progId="Equation.3">
                  <p:embed/>
                </p:oleObj>
              </mc:Choice>
              <mc:Fallback>
                <p:oleObj r:id="rId10" imgW="1600113" imgH="142836" progId="Equation.3">
                  <p:embed/>
                  <p:pic>
                    <p:nvPicPr>
                      <p:cNvPr id="43054" name="Object 46">
                        <a:extLst>
                          <a:ext uri="{FF2B5EF4-FFF2-40B4-BE49-F238E27FC236}">
                            <a16:creationId xmlns:a16="http://schemas.microsoft.com/office/drawing/2014/main" id="{C8C8CFA4-8CDC-4DE7-83BE-98A5E132C08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4754563"/>
                        <a:ext cx="3673475" cy="511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55" name="Object 47">
            <a:extLst>
              <a:ext uri="{FF2B5EF4-FFF2-40B4-BE49-F238E27FC236}">
                <a16:creationId xmlns:a16="http://schemas.microsoft.com/office/drawing/2014/main" id="{CFD54105-FE1B-4912-A90A-301219EE750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33875" y="4797425"/>
          <a:ext cx="2882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2981256" imgH="352399" progId="Equation.3">
                  <p:embed/>
                </p:oleObj>
              </mc:Choice>
              <mc:Fallback>
                <p:oleObj r:id="rId12" imgW="2981256" imgH="352399" progId="Equation.3">
                  <p:embed/>
                  <p:pic>
                    <p:nvPicPr>
                      <p:cNvPr id="43055" name="Object 47">
                        <a:extLst>
                          <a:ext uri="{FF2B5EF4-FFF2-40B4-BE49-F238E27FC236}">
                            <a16:creationId xmlns:a16="http://schemas.microsoft.com/office/drawing/2014/main" id="{CFD54105-FE1B-4912-A90A-301219EE75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33875" y="4797425"/>
                        <a:ext cx="2882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56" name="Object 48">
            <a:extLst>
              <a:ext uri="{FF2B5EF4-FFF2-40B4-BE49-F238E27FC236}">
                <a16:creationId xmlns:a16="http://schemas.microsoft.com/office/drawing/2014/main" id="{69B8E81B-B421-4C62-B941-5817CEB4525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06925" y="4941888"/>
          <a:ext cx="15240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1514399" imgH="743027" progId="Equation.3">
                  <p:embed/>
                </p:oleObj>
              </mc:Choice>
              <mc:Fallback>
                <p:oleObj r:id="rId14" imgW="1514399" imgH="743027" progId="Equation.3">
                  <p:embed/>
                  <p:pic>
                    <p:nvPicPr>
                      <p:cNvPr id="43056" name="Object 48">
                        <a:extLst>
                          <a:ext uri="{FF2B5EF4-FFF2-40B4-BE49-F238E27FC236}">
                            <a16:creationId xmlns:a16="http://schemas.microsoft.com/office/drawing/2014/main" id="{69B8E81B-B421-4C62-B941-5817CEB4525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6925" y="4941888"/>
                        <a:ext cx="1524000" cy="812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57" name="Text Box 49">
            <a:extLst>
              <a:ext uri="{FF2B5EF4-FFF2-40B4-BE49-F238E27FC236}">
                <a16:creationId xmlns:a16="http://schemas.microsoft.com/office/drawing/2014/main" id="{E2406438-2A84-451F-A388-2F11F4285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5661025"/>
            <a:ext cx="914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即</a:t>
            </a:r>
          </a:p>
        </p:txBody>
      </p:sp>
      <p:graphicFrame>
        <p:nvGraphicFramePr>
          <p:cNvPr id="43058" name="Object 50">
            <a:extLst>
              <a:ext uri="{FF2B5EF4-FFF2-40B4-BE49-F238E27FC236}">
                <a16:creationId xmlns:a16="http://schemas.microsoft.com/office/drawing/2014/main" id="{814850A1-4F7A-4A80-95AF-AF676FDC618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95400" y="5735638"/>
          <a:ext cx="21717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2209829" imgH="352399" progId="Equation.3">
                  <p:embed/>
                </p:oleObj>
              </mc:Choice>
              <mc:Fallback>
                <p:oleObj r:id="rId16" imgW="2209829" imgH="352399" progId="Equation.3">
                  <p:embed/>
                  <p:pic>
                    <p:nvPicPr>
                      <p:cNvPr id="43058" name="Object 50">
                        <a:extLst>
                          <a:ext uri="{FF2B5EF4-FFF2-40B4-BE49-F238E27FC236}">
                            <a16:creationId xmlns:a16="http://schemas.microsoft.com/office/drawing/2014/main" id="{814850A1-4F7A-4A80-95AF-AF676FDC618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5735638"/>
                        <a:ext cx="21717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3059" name="Group 51">
            <a:extLst>
              <a:ext uri="{FF2B5EF4-FFF2-40B4-BE49-F238E27FC236}">
                <a16:creationId xmlns:a16="http://schemas.microsoft.com/office/drawing/2014/main" id="{0EB35524-6952-424C-9AE3-FD136C93A733}"/>
              </a:ext>
            </a:extLst>
          </p:cNvPr>
          <p:cNvGrpSpPr>
            <a:grpSpLocks/>
          </p:cNvGrpSpPr>
          <p:nvPr/>
        </p:nvGrpSpPr>
        <p:grpSpPr bwMode="auto">
          <a:xfrm>
            <a:off x="4419600" y="2209800"/>
            <a:ext cx="3228975" cy="571500"/>
            <a:chOff x="3120" y="3240"/>
            <a:chExt cx="2034" cy="360"/>
          </a:xfrm>
        </p:grpSpPr>
        <p:sp>
          <p:nvSpPr>
            <p:cNvPr id="24602" name="Text Box 52">
              <a:extLst>
                <a:ext uri="{FF2B5EF4-FFF2-40B4-BE49-F238E27FC236}">
                  <a16:creationId xmlns:a16="http://schemas.microsoft.com/office/drawing/2014/main" id="{73500E3A-DE71-4175-AB83-B69F627CE2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20" y="3264"/>
              <a:ext cx="2034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在点     的可导</a:t>
              </a:r>
              <a:r>
                <a:rPr lang="en-US" altLang="zh-CN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, 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则</a:t>
              </a:r>
            </a:p>
          </p:txBody>
        </p:sp>
        <p:graphicFrame>
          <p:nvGraphicFramePr>
            <p:cNvPr id="24603" name="Object 53">
              <a:extLst>
                <a:ext uri="{FF2B5EF4-FFF2-40B4-BE49-F238E27FC236}">
                  <a16:creationId xmlns:a16="http://schemas.microsoft.com/office/drawing/2014/main" id="{03C296C9-EF57-47BC-BFA1-0E9193D6C35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48" y="3240"/>
            <a:ext cx="279" cy="3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8" imgW="66628" imgH="123722" progId="Equation.3">
                    <p:embed/>
                  </p:oleObj>
                </mc:Choice>
                <mc:Fallback>
                  <p:oleObj r:id="rId18" imgW="66628" imgH="123722" progId="Equation.3">
                    <p:embed/>
                    <p:pic>
                      <p:nvPicPr>
                        <p:cNvPr id="24603" name="Object 53">
                          <a:extLst>
                            <a:ext uri="{FF2B5EF4-FFF2-40B4-BE49-F238E27FC236}">
                              <a16:creationId xmlns:a16="http://schemas.microsoft.com/office/drawing/2014/main" id="{03C296C9-EF57-47BC-BFA1-0E9193D6C35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grayscl/>
                          <a:biLevel thresh="50000"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48" y="3240"/>
                          <a:ext cx="279" cy="3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4591" name="Rectangle 2">
            <a:extLst>
              <a:ext uri="{FF2B5EF4-FFF2-40B4-BE49-F238E27FC236}">
                <a16:creationId xmlns:a16="http://schemas.microsoft.com/office/drawing/2014/main" id="{E819BB9D-2860-4E8E-ADD4-6786198FDB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228600"/>
            <a:ext cx="2362200" cy="6096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定理 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: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函数</a:t>
            </a:r>
          </a:p>
        </p:txBody>
      </p:sp>
      <p:graphicFrame>
        <p:nvGraphicFramePr>
          <p:cNvPr id="24592" name="Object 69">
            <a:extLst>
              <a:ext uri="{FF2B5EF4-FFF2-40B4-BE49-F238E27FC236}">
                <a16:creationId xmlns:a16="http://schemas.microsoft.com/office/drawing/2014/main" id="{225C67A3-28FD-46B2-80B8-7962BF8B383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40013" y="355600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1295429" imgH="314171" progId="Equation.3">
                  <p:embed/>
                </p:oleObj>
              </mc:Choice>
              <mc:Fallback>
                <p:oleObj r:id="rId20" imgW="1295429" imgH="314171" progId="Equation.3">
                  <p:embed/>
                  <p:pic>
                    <p:nvPicPr>
                      <p:cNvPr id="24592" name="Object 69">
                        <a:extLst>
                          <a:ext uri="{FF2B5EF4-FFF2-40B4-BE49-F238E27FC236}">
                            <a16:creationId xmlns:a16="http://schemas.microsoft.com/office/drawing/2014/main" id="{225C67A3-28FD-46B2-80B8-7962BF8B383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40013" y="355600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4593" name="Group 95">
            <a:extLst>
              <a:ext uri="{FF2B5EF4-FFF2-40B4-BE49-F238E27FC236}">
                <a16:creationId xmlns:a16="http://schemas.microsoft.com/office/drawing/2014/main" id="{D20631DD-DC2C-4262-871D-2696571D0704}"/>
              </a:ext>
            </a:extLst>
          </p:cNvPr>
          <p:cNvGrpSpPr>
            <a:grpSpLocks/>
          </p:cNvGrpSpPr>
          <p:nvPr/>
        </p:nvGrpSpPr>
        <p:grpSpPr bwMode="auto">
          <a:xfrm>
            <a:off x="3959225" y="279400"/>
            <a:ext cx="4343400" cy="519113"/>
            <a:chOff x="2544" y="161"/>
            <a:chExt cx="2736" cy="327"/>
          </a:xfrm>
        </p:grpSpPr>
        <p:sp>
          <p:nvSpPr>
            <p:cNvPr id="24600" name="Text Box 71">
              <a:extLst>
                <a:ext uri="{FF2B5EF4-FFF2-40B4-BE49-F238E27FC236}">
                  <a16:creationId xmlns:a16="http://schemas.microsoft.com/office/drawing/2014/main" id="{0E4BD3F6-0305-4FA5-A04F-C192F50699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" y="161"/>
              <a:ext cx="2736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在点     可微的</a:t>
              </a:r>
              <a:r>
                <a:rPr lang="zh-CN" altLang="en-US" sz="2800" b="1">
                  <a:solidFill>
                    <a:schemeClr val="tx2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充要条件</a:t>
              </a: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是</a:t>
              </a:r>
            </a:p>
          </p:txBody>
        </p:sp>
        <p:graphicFrame>
          <p:nvGraphicFramePr>
            <p:cNvPr id="24601" name="Object 72">
              <a:extLst>
                <a:ext uri="{FF2B5EF4-FFF2-40B4-BE49-F238E27FC236}">
                  <a16:creationId xmlns:a16="http://schemas.microsoft.com/office/drawing/2014/main" id="{F999733F-DDE1-48F4-83D9-07F0D5B00B5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094" y="196"/>
            <a:ext cx="218" cy="28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2" imgW="238056" imgH="352399" progId="Equation.3">
                    <p:embed/>
                  </p:oleObj>
                </mc:Choice>
                <mc:Fallback>
                  <p:oleObj r:id="rId22" imgW="238056" imgH="352399" progId="Equation.3">
                    <p:embed/>
                    <p:pic>
                      <p:nvPicPr>
                        <p:cNvPr id="24601" name="Object 72">
                          <a:extLst>
                            <a:ext uri="{FF2B5EF4-FFF2-40B4-BE49-F238E27FC236}">
                              <a16:creationId xmlns:a16="http://schemas.microsoft.com/office/drawing/2014/main" id="{F999733F-DDE1-48F4-83D9-07F0D5B00B5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94" y="196"/>
                          <a:ext cx="218" cy="28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4594" name="Object 73">
            <a:extLst>
              <a:ext uri="{FF2B5EF4-FFF2-40B4-BE49-F238E27FC236}">
                <a16:creationId xmlns:a16="http://schemas.microsoft.com/office/drawing/2014/main" id="{CD77B897-3BA5-443C-ACA7-600743E04C9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4500" y="936625"/>
          <a:ext cx="1320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4" imgW="1295429" imgH="314171" progId="Equation.3">
                  <p:embed/>
                </p:oleObj>
              </mc:Choice>
              <mc:Fallback>
                <p:oleObj r:id="rId24" imgW="1295429" imgH="314171" progId="Equation.3">
                  <p:embed/>
                  <p:pic>
                    <p:nvPicPr>
                      <p:cNvPr id="24594" name="Object 73">
                        <a:extLst>
                          <a:ext uri="{FF2B5EF4-FFF2-40B4-BE49-F238E27FC236}">
                            <a16:creationId xmlns:a16="http://schemas.microsoft.com/office/drawing/2014/main" id="{CD77B897-3BA5-443C-ACA7-600743E04C9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4500" y="936625"/>
                        <a:ext cx="13208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95" name="Text Box 75">
            <a:extLst>
              <a:ext uri="{FF2B5EF4-FFF2-40B4-BE49-F238E27FC236}">
                <a16:creationId xmlns:a16="http://schemas.microsoft.com/office/drawing/2014/main" id="{29A5D34C-80CE-4D06-A5FC-745C93C42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5138" y="874713"/>
            <a:ext cx="31416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在点     处可导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且</a:t>
            </a:r>
          </a:p>
        </p:txBody>
      </p:sp>
      <p:graphicFrame>
        <p:nvGraphicFramePr>
          <p:cNvPr id="24596" name="Object 76">
            <a:extLst>
              <a:ext uri="{FF2B5EF4-FFF2-40B4-BE49-F238E27FC236}">
                <a16:creationId xmlns:a16="http://schemas.microsoft.com/office/drawing/2014/main" id="{0A6C9D83-5337-478A-B34C-D6219C35E15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0" y="920750"/>
          <a:ext cx="342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6" imgW="238056" imgH="352399" progId="Equation.3">
                  <p:embed/>
                </p:oleObj>
              </mc:Choice>
              <mc:Fallback>
                <p:oleObj r:id="rId26" imgW="238056" imgH="352399" progId="Equation.3">
                  <p:embed/>
                  <p:pic>
                    <p:nvPicPr>
                      <p:cNvPr id="24596" name="Object 76">
                        <a:extLst>
                          <a:ext uri="{FF2B5EF4-FFF2-40B4-BE49-F238E27FC236}">
                            <a16:creationId xmlns:a16="http://schemas.microsoft.com/office/drawing/2014/main" id="{0A6C9D83-5337-478A-B34C-D6219C35E15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920750"/>
                        <a:ext cx="342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597" name="Object 78">
            <a:extLst>
              <a:ext uri="{FF2B5EF4-FFF2-40B4-BE49-F238E27FC236}">
                <a16:creationId xmlns:a16="http://schemas.microsoft.com/office/drawing/2014/main" id="{F40869DE-15B3-4A16-A270-A8E83FD7BAB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11700" y="927100"/>
          <a:ext cx="17653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8" imgW="1771542" imgH="352399" progId="Equation.3">
                  <p:embed/>
                </p:oleObj>
              </mc:Choice>
              <mc:Fallback>
                <p:oleObj r:id="rId28" imgW="1771542" imgH="352399" progId="Equation.3">
                  <p:embed/>
                  <p:pic>
                    <p:nvPicPr>
                      <p:cNvPr id="24597" name="Object 78">
                        <a:extLst>
                          <a:ext uri="{FF2B5EF4-FFF2-40B4-BE49-F238E27FC236}">
                            <a16:creationId xmlns:a16="http://schemas.microsoft.com/office/drawing/2014/main" id="{F40869DE-15B3-4A16-A270-A8E83FD7BAB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11700" y="927100"/>
                        <a:ext cx="17653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98" name="Text Box 79">
            <a:extLst>
              <a:ext uri="{FF2B5EF4-FFF2-40B4-BE49-F238E27FC236}">
                <a16:creationId xmlns:a16="http://schemas.microsoft.com/office/drawing/2014/main" id="{5DE8F367-BCC9-4F9B-AEA5-BBAE66BEFC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0175" y="874713"/>
            <a:ext cx="914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即</a:t>
            </a:r>
          </a:p>
        </p:txBody>
      </p:sp>
      <p:graphicFrame>
        <p:nvGraphicFramePr>
          <p:cNvPr id="24599" name="Object 80">
            <a:extLst>
              <a:ext uri="{FF2B5EF4-FFF2-40B4-BE49-F238E27FC236}">
                <a16:creationId xmlns:a16="http://schemas.microsoft.com/office/drawing/2014/main" id="{E375B4C6-D892-4A9B-9BB4-319FC2844C1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20913" y="1492250"/>
          <a:ext cx="22479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0" imgW="2295543" imgH="352399" progId="Equation.3">
                  <p:embed/>
                </p:oleObj>
              </mc:Choice>
              <mc:Fallback>
                <p:oleObj r:id="rId30" imgW="2295543" imgH="352399" progId="Equation.3">
                  <p:embed/>
                  <p:pic>
                    <p:nvPicPr>
                      <p:cNvPr id="24599" name="Object 80">
                        <a:extLst>
                          <a:ext uri="{FF2B5EF4-FFF2-40B4-BE49-F238E27FC236}">
                            <a16:creationId xmlns:a16="http://schemas.microsoft.com/office/drawing/2014/main" id="{E375B4C6-D892-4A9B-9BB4-319FC2844C1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0913" y="1492250"/>
                        <a:ext cx="22479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3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3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3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3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3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3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3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3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3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3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3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49" grpId="0" build="p"/>
      <p:bldP spid="4305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209A06BF-B733-4122-AF16-8A9F2E3380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9750" y="431800"/>
            <a:ext cx="1295400" cy="6096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说明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:</a:t>
            </a:r>
          </a:p>
        </p:txBody>
      </p:sp>
      <p:graphicFrame>
        <p:nvGraphicFramePr>
          <p:cNvPr id="10244" name="Object 4">
            <a:extLst>
              <a:ext uri="{FF2B5EF4-FFF2-40B4-BE49-F238E27FC236}">
                <a16:creationId xmlns:a16="http://schemas.microsoft.com/office/drawing/2014/main" id="{216BB9AE-5070-4C7D-A17F-E4015E5C6F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70000" y="1752600"/>
          <a:ext cx="15494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543202" imgH="352399" progId="Equation.3">
                  <p:embed/>
                </p:oleObj>
              </mc:Choice>
              <mc:Fallback>
                <p:oleObj r:id="rId2" imgW="1543202" imgH="352399" progId="Equation.3">
                  <p:embed/>
                  <p:pic>
                    <p:nvPicPr>
                      <p:cNvPr id="10244" name="Object 4">
                        <a:extLst>
                          <a:ext uri="{FF2B5EF4-FFF2-40B4-BE49-F238E27FC236}">
                            <a16:creationId xmlns:a16="http://schemas.microsoft.com/office/drawing/2014/main" id="{216BB9AE-5070-4C7D-A17F-E4015E5C6FC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000" y="1752600"/>
                        <a:ext cx="15494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46" name="Text Box 6">
            <a:extLst>
              <a:ext uri="{FF2B5EF4-FFF2-40B4-BE49-F238E27FC236}">
                <a16:creationId xmlns:a16="http://schemas.microsoft.com/office/drawing/2014/main" id="{E42E19E3-5DD9-408E-AFB9-60605718A7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1684338"/>
            <a:ext cx="1066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时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</a:p>
        </p:txBody>
      </p:sp>
      <p:graphicFrame>
        <p:nvGraphicFramePr>
          <p:cNvPr id="25605" name="Object 13">
            <a:extLst>
              <a:ext uri="{FF2B5EF4-FFF2-40B4-BE49-F238E27FC236}">
                <a16:creationId xmlns:a16="http://schemas.microsoft.com/office/drawing/2014/main" id="{85C352FD-B8AF-4C9F-A617-52415ECBCA7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89100" y="1149350"/>
          <a:ext cx="21463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2181373" imgH="352399" progId="Equation.3">
                  <p:embed/>
                </p:oleObj>
              </mc:Choice>
              <mc:Fallback>
                <p:oleObj r:id="rId4" imgW="2181373" imgH="352399" progId="Equation.3">
                  <p:embed/>
                  <p:pic>
                    <p:nvPicPr>
                      <p:cNvPr id="25605" name="Object 13">
                        <a:extLst>
                          <a:ext uri="{FF2B5EF4-FFF2-40B4-BE49-F238E27FC236}">
                            <a16:creationId xmlns:a16="http://schemas.microsoft.com/office/drawing/2014/main" id="{85C352FD-B8AF-4C9F-A617-52415ECBCA7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89100" y="1149350"/>
                        <a:ext cx="21463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6" name="Object 14">
            <a:extLst>
              <a:ext uri="{FF2B5EF4-FFF2-40B4-BE49-F238E27FC236}">
                <a16:creationId xmlns:a16="http://schemas.microsoft.com/office/drawing/2014/main" id="{15D6C099-26E6-438D-800F-0C1E930C6A5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01800" y="533400"/>
          <a:ext cx="34036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3533714" imgH="352399" progId="Equation.3">
                  <p:embed/>
                </p:oleObj>
              </mc:Choice>
              <mc:Fallback>
                <p:oleObj r:id="rId6" imgW="3533714" imgH="352399" progId="Equation.3">
                  <p:embed/>
                  <p:pic>
                    <p:nvPicPr>
                      <p:cNvPr id="25606" name="Object 14">
                        <a:extLst>
                          <a:ext uri="{FF2B5EF4-FFF2-40B4-BE49-F238E27FC236}">
                            <a16:creationId xmlns:a16="http://schemas.microsoft.com/office/drawing/2014/main" id="{15D6C099-26E6-438D-800F-0C1E930C6A5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1800" y="533400"/>
                        <a:ext cx="34036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57" name="Object 17">
            <a:extLst>
              <a:ext uri="{FF2B5EF4-FFF2-40B4-BE49-F238E27FC236}">
                <a16:creationId xmlns:a16="http://schemas.microsoft.com/office/drawing/2014/main" id="{784D9197-684F-47B5-8F24-736A5788815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93900" y="2286000"/>
          <a:ext cx="12319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1190629" imgH="866749" progId="Equation.3">
                  <p:embed/>
                </p:oleObj>
              </mc:Choice>
              <mc:Fallback>
                <p:oleObj r:id="rId8" imgW="1190629" imgH="866749" progId="Equation.3">
                  <p:embed/>
                  <p:pic>
                    <p:nvPicPr>
                      <p:cNvPr id="10257" name="Object 17">
                        <a:extLst>
                          <a:ext uri="{FF2B5EF4-FFF2-40B4-BE49-F238E27FC236}">
                            <a16:creationId xmlns:a16="http://schemas.microsoft.com/office/drawing/2014/main" id="{784D9197-684F-47B5-8F24-736A5788815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3900" y="2286000"/>
                        <a:ext cx="12319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58" name="Object 18">
            <a:extLst>
              <a:ext uri="{FF2B5EF4-FFF2-40B4-BE49-F238E27FC236}">
                <a16:creationId xmlns:a16="http://schemas.microsoft.com/office/drawing/2014/main" id="{AB56933E-67ED-475B-88F3-F123B35373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02000" y="2287588"/>
          <a:ext cx="2425700" cy="93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2486058" imgH="885864" progId="Equation.3">
                  <p:embed/>
                </p:oleObj>
              </mc:Choice>
              <mc:Fallback>
                <p:oleObj r:id="rId10" imgW="2486058" imgH="885864" progId="Equation.3">
                  <p:embed/>
                  <p:pic>
                    <p:nvPicPr>
                      <p:cNvPr id="10258" name="Object 18">
                        <a:extLst>
                          <a:ext uri="{FF2B5EF4-FFF2-40B4-BE49-F238E27FC236}">
                            <a16:creationId xmlns:a16="http://schemas.microsoft.com/office/drawing/2014/main" id="{AB56933E-67ED-475B-88F3-F123B353736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2000" y="2287588"/>
                        <a:ext cx="2425700" cy="939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59" name="Object 19">
            <a:extLst>
              <a:ext uri="{FF2B5EF4-FFF2-40B4-BE49-F238E27FC236}">
                <a16:creationId xmlns:a16="http://schemas.microsoft.com/office/drawing/2014/main" id="{A9719B48-EB00-4CD0-968D-C39D64A498D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02000" y="3251200"/>
          <a:ext cx="2514600" cy="93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2581141" imgH="885864" progId="Equation.3">
                  <p:embed/>
                </p:oleObj>
              </mc:Choice>
              <mc:Fallback>
                <p:oleObj r:id="rId12" imgW="2581141" imgH="885864" progId="Equation.3">
                  <p:embed/>
                  <p:pic>
                    <p:nvPicPr>
                      <p:cNvPr id="10259" name="Object 19">
                        <a:extLst>
                          <a:ext uri="{FF2B5EF4-FFF2-40B4-BE49-F238E27FC236}">
                            <a16:creationId xmlns:a16="http://schemas.microsoft.com/office/drawing/2014/main" id="{A9719B48-EB00-4CD0-968D-C39D64A498D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2000" y="3251200"/>
                        <a:ext cx="2514600" cy="939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61" name="Object 21">
            <a:extLst>
              <a:ext uri="{FF2B5EF4-FFF2-40B4-BE49-F238E27FC236}">
                <a16:creationId xmlns:a16="http://schemas.microsoft.com/office/drawing/2014/main" id="{930CCE86-CADD-4066-82B0-04B16466AA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69000" y="3505200"/>
          <a:ext cx="4318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333487" imgH="200179" progId="Equation.3">
                  <p:embed/>
                </p:oleObj>
              </mc:Choice>
              <mc:Fallback>
                <p:oleObj r:id="rId14" imgW="333487" imgH="200179" progId="Equation.3">
                  <p:embed/>
                  <p:pic>
                    <p:nvPicPr>
                      <p:cNvPr id="10261" name="Object 21">
                        <a:extLst>
                          <a:ext uri="{FF2B5EF4-FFF2-40B4-BE49-F238E27FC236}">
                            <a16:creationId xmlns:a16="http://schemas.microsoft.com/office/drawing/2014/main" id="{930CCE86-CADD-4066-82B0-04B16466AAA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69000" y="3505200"/>
                        <a:ext cx="431800" cy="30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2" name="Text Box 22">
            <a:extLst>
              <a:ext uri="{FF2B5EF4-FFF2-40B4-BE49-F238E27FC236}">
                <a16:creationId xmlns:a16="http://schemas.microsoft.com/office/drawing/2014/main" id="{4920AF28-46C3-4115-9993-B08D2A57FA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343400"/>
            <a:ext cx="914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所以</a:t>
            </a:r>
          </a:p>
        </p:txBody>
      </p:sp>
      <p:graphicFrame>
        <p:nvGraphicFramePr>
          <p:cNvPr id="10263" name="Object 23">
            <a:extLst>
              <a:ext uri="{FF2B5EF4-FFF2-40B4-BE49-F238E27FC236}">
                <a16:creationId xmlns:a16="http://schemas.microsoft.com/office/drawing/2014/main" id="{AAE37FAB-4625-4588-A56B-647CD1CCFF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66800" y="4454525"/>
          <a:ext cx="11303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095545" imgH="209563" progId="Equation.3">
                  <p:embed/>
                </p:oleObj>
              </mc:Choice>
              <mc:Fallback>
                <p:oleObj r:id="rId16" imgW="1095545" imgH="209563" progId="Equation.3">
                  <p:embed/>
                  <p:pic>
                    <p:nvPicPr>
                      <p:cNvPr id="10263" name="Object 23">
                        <a:extLst>
                          <a:ext uri="{FF2B5EF4-FFF2-40B4-BE49-F238E27FC236}">
                            <a16:creationId xmlns:a16="http://schemas.microsoft.com/office/drawing/2014/main" id="{AAE37FAB-4625-4588-A56B-647CD1CCFFB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4454525"/>
                        <a:ext cx="11303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4" name="Text Box 24">
            <a:extLst>
              <a:ext uri="{FF2B5EF4-FFF2-40B4-BE49-F238E27FC236}">
                <a16:creationId xmlns:a16="http://schemas.microsoft.com/office/drawing/2014/main" id="{B194A83E-1451-4D96-A1D1-2AF076BBFC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4319588"/>
            <a:ext cx="914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时</a:t>
            </a:r>
          </a:p>
        </p:txBody>
      </p:sp>
      <p:graphicFrame>
        <p:nvGraphicFramePr>
          <p:cNvPr id="10265" name="Object 25">
            <a:extLst>
              <a:ext uri="{FF2B5EF4-FFF2-40B4-BE49-F238E27FC236}">
                <a16:creationId xmlns:a16="http://schemas.microsoft.com/office/drawing/2014/main" id="{99EC23AB-3C7A-44E9-83FD-BCF964E77C9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43200" y="4406900"/>
          <a:ext cx="4699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371312" imgH="295404" progId="Equation.3">
                  <p:embed/>
                </p:oleObj>
              </mc:Choice>
              <mc:Fallback>
                <p:oleObj r:id="rId18" imgW="371312" imgH="295404" progId="Equation.3">
                  <p:embed/>
                  <p:pic>
                    <p:nvPicPr>
                      <p:cNvPr id="10265" name="Object 25">
                        <a:extLst>
                          <a:ext uri="{FF2B5EF4-FFF2-40B4-BE49-F238E27FC236}">
                            <a16:creationId xmlns:a16="http://schemas.microsoft.com/office/drawing/2014/main" id="{99EC23AB-3C7A-44E9-83FD-BCF964E77C9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4406900"/>
                        <a:ext cx="4699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66" name="Object 26">
            <a:extLst>
              <a:ext uri="{FF2B5EF4-FFF2-40B4-BE49-F238E27FC236}">
                <a16:creationId xmlns:a16="http://schemas.microsoft.com/office/drawing/2014/main" id="{A6E643F1-65E7-4346-9535-432FCA860F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83000" y="4419600"/>
          <a:ext cx="4191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323770" imgH="314171" progId="Equation.3">
                  <p:embed/>
                </p:oleObj>
              </mc:Choice>
              <mc:Fallback>
                <p:oleObj r:id="rId20" imgW="323770" imgH="314171" progId="Equation.3">
                  <p:embed/>
                  <p:pic>
                    <p:nvPicPr>
                      <p:cNvPr id="10266" name="Object 26">
                        <a:extLst>
                          <a:ext uri="{FF2B5EF4-FFF2-40B4-BE49-F238E27FC236}">
                            <a16:creationId xmlns:a16="http://schemas.microsoft.com/office/drawing/2014/main" id="{A6E643F1-65E7-4346-9535-432FCA860FC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83000" y="4419600"/>
                        <a:ext cx="4191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74" name="Text Box 34">
            <a:extLst>
              <a:ext uri="{FF2B5EF4-FFF2-40B4-BE49-F238E27FC236}">
                <a16:creationId xmlns:a16="http://schemas.microsoft.com/office/drawing/2014/main" id="{FF111D37-F8E5-40E3-A357-138BEE4D34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438" y="4953000"/>
            <a:ext cx="4221162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很小时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有近似公式</a:t>
            </a:r>
          </a:p>
        </p:txBody>
      </p:sp>
      <p:graphicFrame>
        <p:nvGraphicFramePr>
          <p:cNvPr id="10275" name="Object 35">
            <a:extLst>
              <a:ext uri="{FF2B5EF4-FFF2-40B4-BE49-F238E27FC236}">
                <a16:creationId xmlns:a16="http://schemas.microsoft.com/office/drawing/2014/main" id="{CFF562EF-D480-4853-822C-8C2E3DD6D8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91400" y="4343400"/>
          <a:ext cx="6604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2" imgW="580913" imgH="371514" progId="Equation.3">
                  <p:embed/>
                </p:oleObj>
              </mc:Choice>
              <mc:Fallback>
                <p:oleObj r:id="rId22" imgW="580913" imgH="371514" progId="Equation.3">
                  <p:embed/>
                  <p:pic>
                    <p:nvPicPr>
                      <p:cNvPr id="10275" name="Object 35">
                        <a:extLst>
                          <a:ext uri="{FF2B5EF4-FFF2-40B4-BE49-F238E27FC236}">
                            <a16:creationId xmlns:a16="http://schemas.microsoft.com/office/drawing/2014/main" id="{CFF562EF-D480-4853-822C-8C2E3DD6D88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91400" y="4343400"/>
                        <a:ext cx="66040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77" name="Object 37">
            <a:extLst>
              <a:ext uri="{FF2B5EF4-FFF2-40B4-BE49-F238E27FC236}">
                <a16:creationId xmlns:a16="http://schemas.microsoft.com/office/drawing/2014/main" id="{27B8D9B7-3BB2-4AF9-A90C-FCE587E9377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19400" y="5613400"/>
          <a:ext cx="12192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4" imgW="1181259" imgH="314171" progId="Equation.3">
                  <p:embed/>
                </p:oleObj>
              </mc:Choice>
              <mc:Fallback>
                <p:oleObj r:id="rId24" imgW="1181259" imgH="314171" progId="Equation.3">
                  <p:embed/>
                  <p:pic>
                    <p:nvPicPr>
                      <p:cNvPr id="10277" name="Object 37">
                        <a:extLst>
                          <a:ext uri="{FF2B5EF4-FFF2-40B4-BE49-F238E27FC236}">
                            <a16:creationId xmlns:a16="http://schemas.microsoft.com/office/drawing/2014/main" id="{27B8D9B7-3BB2-4AF9-A90C-FCE587E9377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9400" y="5613400"/>
                        <a:ext cx="12192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2" name="Text Box 42">
            <a:extLst>
              <a:ext uri="{FF2B5EF4-FFF2-40B4-BE49-F238E27FC236}">
                <a16:creationId xmlns:a16="http://schemas.microsoft.com/office/drawing/2014/main" id="{5E8F127E-160A-4F68-9D15-5A34C08960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4308475"/>
            <a:ext cx="6096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与</a:t>
            </a:r>
          </a:p>
        </p:txBody>
      </p:sp>
      <p:sp>
        <p:nvSpPr>
          <p:cNvPr id="10284" name="Text Box 44">
            <a:extLst>
              <a:ext uri="{FF2B5EF4-FFF2-40B4-BE49-F238E27FC236}">
                <a16:creationId xmlns:a16="http://schemas.microsoft.com/office/drawing/2014/main" id="{39DCA68E-CD0E-443A-881E-5BCC9FE23C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4308475"/>
            <a:ext cx="32797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是等价无穷小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故当</a:t>
            </a:r>
          </a:p>
        </p:txBody>
      </p:sp>
      <p:sp>
        <p:nvSpPr>
          <p:cNvPr id="10286" name="Text Box 46">
            <a:extLst>
              <a:ext uri="{FF2B5EF4-FFF2-40B4-BE49-F238E27FC236}">
                <a16:creationId xmlns:a16="http://schemas.microsoft.com/office/drawing/2014/main" id="{F4BED674-D675-46BC-91FC-BB04132D96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1676400"/>
            <a:ext cx="5397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当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0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0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0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0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0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0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0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6" grpId="0"/>
      <p:bldP spid="10262" grpId="0"/>
      <p:bldP spid="10264" grpId="0"/>
      <p:bldP spid="10274" grpId="0" build="p" advAuto="0"/>
      <p:bldP spid="10282" grpId="0"/>
      <p:bldP spid="10284" grpId="0"/>
      <p:bldP spid="1028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96DCDB3B-A57B-4A56-8824-D1CFFC809D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357188"/>
            <a:ext cx="2895600" cy="533400"/>
          </a:xfrm>
        </p:spPr>
        <p:txBody>
          <a:bodyPr/>
          <a:lstStyle/>
          <a:p>
            <a:pPr eaLnBrk="1" hangingPunct="1"/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微分的几何意义</a:t>
            </a:r>
          </a:p>
        </p:txBody>
      </p:sp>
      <p:graphicFrame>
        <p:nvGraphicFramePr>
          <p:cNvPr id="39939" name="Object 3">
            <a:extLst>
              <a:ext uri="{FF2B5EF4-FFF2-40B4-BE49-F238E27FC236}">
                <a16:creationId xmlns:a16="http://schemas.microsoft.com/office/drawing/2014/main" id="{E6C4A05A-C458-47E3-B973-EEB8B0656C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70000" y="1112838"/>
          <a:ext cx="21463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2181373" imgH="352399" progId="Equation.3">
                  <p:embed/>
                </p:oleObj>
              </mc:Choice>
              <mc:Fallback>
                <p:oleObj r:id="rId2" imgW="2181373" imgH="352399" progId="Equation.3">
                  <p:embed/>
                  <p:pic>
                    <p:nvPicPr>
                      <p:cNvPr id="39939" name="Object 3">
                        <a:extLst>
                          <a:ext uri="{FF2B5EF4-FFF2-40B4-BE49-F238E27FC236}">
                            <a16:creationId xmlns:a16="http://schemas.microsoft.com/office/drawing/2014/main" id="{E6C4A05A-C458-47E3-B973-EEB8B0656C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70000" y="1112838"/>
                        <a:ext cx="21463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9993" name="Group 57">
            <a:extLst>
              <a:ext uri="{FF2B5EF4-FFF2-40B4-BE49-F238E27FC236}">
                <a16:creationId xmlns:a16="http://schemas.microsoft.com/office/drawing/2014/main" id="{C4D6B3EB-DD15-4651-891B-C607307ACCBA}"/>
              </a:ext>
            </a:extLst>
          </p:cNvPr>
          <p:cNvGrpSpPr>
            <a:grpSpLocks/>
          </p:cNvGrpSpPr>
          <p:nvPr/>
        </p:nvGrpSpPr>
        <p:grpSpPr bwMode="auto">
          <a:xfrm>
            <a:off x="7062788" y="2095500"/>
            <a:ext cx="1039812" cy="2171700"/>
            <a:chOff x="4695" y="1291"/>
            <a:chExt cx="771" cy="1610"/>
          </a:xfrm>
        </p:grpSpPr>
        <p:sp>
          <p:nvSpPr>
            <p:cNvPr id="26669" name="Line 5">
              <a:extLst>
                <a:ext uri="{FF2B5EF4-FFF2-40B4-BE49-F238E27FC236}">
                  <a16:creationId xmlns:a16="http://schemas.microsoft.com/office/drawing/2014/main" id="{42BF4A6A-9F02-4C20-8C6F-5FD173CA58D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964" y="1291"/>
              <a:ext cx="0" cy="92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6670" name="Object 6">
              <a:extLst>
                <a:ext uri="{FF2B5EF4-FFF2-40B4-BE49-F238E27FC236}">
                  <a16:creationId xmlns:a16="http://schemas.microsoft.com/office/drawing/2014/main" id="{BB1E2902-663E-46F5-8327-2C25D5FFC66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695" y="2540"/>
            <a:ext cx="771" cy="36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4" imgW="409485" imgH="123722" progId="Equation.3">
                    <p:embed/>
                  </p:oleObj>
                </mc:Choice>
                <mc:Fallback>
                  <p:oleObj r:id="rId4" imgW="409485" imgH="123722" progId="Equation.3">
                    <p:embed/>
                    <p:pic>
                      <p:nvPicPr>
                        <p:cNvPr id="26670" name="Object 6">
                          <a:extLst>
                            <a:ext uri="{FF2B5EF4-FFF2-40B4-BE49-F238E27FC236}">
                              <a16:creationId xmlns:a16="http://schemas.microsoft.com/office/drawing/2014/main" id="{BB1E2902-663E-46F5-8327-2C25D5FFC66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95" y="2540"/>
                          <a:ext cx="771" cy="36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6671" name="Line 7">
              <a:extLst>
                <a:ext uri="{FF2B5EF4-FFF2-40B4-BE49-F238E27FC236}">
                  <a16:creationId xmlns:a16="http://schemas.microsoft.com/office/drawing/2014/main" id="{306BE29C-3BFC-4270-B491-D4DB312427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964" y="2270"/>
              <a:ext cx="57" cy="346"/>
            </a:xfrm>
            <a:prstGeom prst="line">
              <a:avLst/>
            </a:prstGeom>
            <a:noFill/>
            <a:ln w="9525">
              <a:solidFill>
                <a:schemeClr val="accent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992" name="Group 56">
            <a:extLst>
              <a:ext uri="{FF2B5EF4-FFF2-40B4-BE49-F238E27FC236}">
                <a16:creationId xmlns:a16="http://schemas.microsoft.com/office/drawing/2014/main" id="{441D823C-4D0D-45D5-ADA2-190F67EC00F5}"/>
              </a:ext>
            </a:extLst>
          </p:cNvPr>
          <p:cNvGrpSpPr>
            <a:grpSpLocks/>
          </p:cNvGrpSpPr>
          <p:nvPr/>
        </p:nvGrpSpPr>
        <p:grpSpPr bwMode="auto">
          <a:xfrm>
            <a:off x="5651500" y="1557338"/>
            <a:ext cx="2730500" cy="2114550"/>
            <a:chOff x="3640" y="880"/>
            <a:chExt cx="2024" cy="1568"/>
          </a:xfrm>
        </p:grpSpPr>
        <p:sp>
          <p:nvSpPr>
            <p:cNvPr id="26662" name="Line 9">
              <a:extLst>
                <a:ext uri="{FF2B5EF4-FFF2-40B4-BE49-F238E27FC236}">
                  <a16:creationId xmlns:a16="http://schemas.microsoft.com/office/drawing/2014/main" id="{D74A697E-F14D-42CA-B56F-BE056844254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55" y="2212"/>
              <a:ext cx="184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63" name="Line 10">
              <a:extLst>
                <a:ext uri="{FF2B5EF4-FFF2-40B4-BE49-F238E27FC236}">
                  <a16:creationId xmlns:a16="http://schemas.microsoft.com/office/drawing/2014/main" id="{E77109D3-BDA3-42CA-945B-BC605EDC50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55" y="1002"/>
              <a:ext cx="0" cy="121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6664" name="Object 11">
              <a:extLst>
                <a:ext uri="{FF2B5EF4-FFF2-40B4-BE49-F238E27FC236}">
                  <a16:creationId xmlns:a16="http://schemas.microsoft.com/office/drawing/2014/main" id="{F24696AF-D6EE-4C35-9D41-1C1C2F2FE3C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465" y="2228"/>
            <a:ext cx="199" cy="2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6" imgW="9370" imgH="28498" progId="Equation.3">
                    <p:embed/>
                  </p:oleObj>
                </mc:Choice>
                <mc:Fallback>
                  <p:oleObj r:id="rId6" imgW="9370" imgH="28498" progId="Equation.3">
                    <p:embed/>
                    <p:pic>
                      <p:nvPicPr>
                        <p:cNvPr id="26664" name="Object 11">
                          <a:extLst>
                            <a:ext uri="{FF2B5EF4-FFF2-40B4-BE49-F238E27FC236}">
                              <a16:creationId xmlns:a16="http://schemas.microsoft.com/office/drawing/2014/main" id="{F24696AF-D6EE-4C35-9D41-1C1C2F2FE3C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465" y="2228"/>
                          <a:ext cx="199" cy="2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5" name="Object 12">
              <a:extLst>
                <a:ext uri="{FF2B5EF4-FFF2-40B4-BE49-F238E27FC236}">
                  <a16:creationId xmlns:a16="http://schemas.microsoft.com/office/drawing/2014/main" id="{7186A24A-153F-4816-9907-C5281D281C7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64" y="977"/>
            <a:ext cx="220" cy="26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8" imgW="28456" imgH="47612" progId="Equation.3">
                    <p:embed/>
                  </p:oleObj>
                </mc:Choice>
                <mc:Fallback>
                  <p:oleObj r:id="rId8" imgW="28456" imgH="47612" progId="Equation.3">
                    <p:embed/>
                    <p:pic>
                      <p:nvPicPr>
                        <p:cNvPr id="26665" name="Object 12">
                          <a:extLst>
                            <a:ext uri="{FF2B5EF4-FFF2-40B4-BE49-F238E27FC236}">
                              <a16:creationId xmlns:a16="http://schemas.microsoft.com/office/drawing/2014/main" id="{7186A24A-153F-4816-9907-C5281D281C7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64" y="977"/>
                          <a:ext cx="220" cy="26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6" name="Object 13">
              <a:extLst>
                <a:ext uri="{FF2B5EF4-FFF2-40B4-BE49-F238E27FC236}">
                  <a16:creationId xmlns:a16="http://schemas.microsoft.com/office/drawing/2014/main" id="{1CB9CE4E-4031-4368-A617-B5D18438925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640" y="2212"/>
            <a:ext cx="199" cy="2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0" imgW="9370" imgH="28498" progId="Equation.3">
                    <p:embed/>
                  </p:oleObj>
                </mc:Choice>
                <mc:Fallback>
                  <p:oleObj r:id="rId10" imgW="9370" imgH="28498" progId="Equation.3">
                    <p:embed/>
                    <p:pic>
                      <p:nvPicPr>
                        <p:cNvPr id="26666" name="Object 13">
                          <a:extLst>
                            <a:ext uri="{FF2B5EF4-FFF2-40B4-BE49-F238E27FC236}">
                              <a16:creationId xmlns:a16="http://schemas.microsoft.com/office/drawing/2014/main" id="{1CB9CE4E-4031-4368-A617-B5D18438925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640" y="2212"/>
                          <a:ext cx="199" cy="2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6667" name="Freeform 14">
              <a:extLst>
                <a:ext uri="{FF2B5EF4-FFF2-40B4-BE49-F238E27FC236}">
                  <a16:creationId xmlns:a16="http://schemas.microsoft.com/office/drawing/2014/main" id="{AED83A2A-7527-4EA0-9B6B-E72591967D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43" y="1002"/>
              <a:ext cx="1094" cy="836"/>
            </a:xfrm>
            <a:custGeom>
              <a:avLst/>
              <a:gdLst>
                <a:gd name="T0" fmla="*/ 0 w 912"/>
                <a:gd name="T1" fmla="*/ 2910 h 696"/>
                <a:gd name="T2" fmla="*/ 1029 w 912"/>
                <a:gd name="T3" fmla="*/ 2910 h 696"/>
                <a:gd name="T4" fmla="*/ 2261 w 912"/>
                <a:gd name="T5" fmla="*/ 2288 h 696"/>
                <a:gd name="T6" fmla="*/ 3295 w 912"/>
                <a:gd name="T7" fmla="*/ 1041 h 696"/>
                <a:gd name="T8" fmla="*/ 3909 w 912"/>
                <a:gd name="T9" fmla="*/ 0 h 6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12" h="696">
                  <a:moveTo>
                    <a:pt x="0" y="672"/>
                  </a:moveTo>
                  <a:cubicBezTo>
                    <a:pt x="76" y="684"/>
                    <a:pt x="152" y="696"/>
                    <a:pt x="240" y="672"/>
                  </a:cubicBezTo>
                  <a:cubicBezTo>
                    <a:pt x="328" y="648"/>
                    <a:pt x="440" y="600"/>
                    <a:pt x="528" y="528"/>
                  </a:cubicBezTo>
                  <a:cubicBezTo>
                    <a:pt x="616" y="456"/>
                    <a:pt x="704" y="328"/>
                    <a:pt x="768" y="240"/>
                  </a:cubicBezTo>
                  <a:cubicBezTo>
                    <a:pt x="832" y="152"/>
                    <a:pt x="888" y="40"/>
                    <a:pt x="912" y="0"/>
                  </a:cubicBezTo>
                </a:path>
              </a:pathLst>
            </a:custGeom>
            <a:noFill/>
            <a:ln w="9525">
              <a:solidFill>
                <a:srgbClr val="99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6668" name="Object 15">
              <a:extLst>
                <a:ext uri="{FF2B5EF4-FFF2-40B4-BE49-F238E27FC236}">
                  <a16:creationId xmlns:a16="http://schemas.microsoft.com/office/drawing/2014/main" id="{08A9FDD0-E074-451C-942F-9121B869C94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68" y="880"/>
            <a:ext cx="919" cy="3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1" imgW="495199" imgH="85841" progId="Equation.3">
                    <p:embed/>
                  </p:oleObj>
                </mc:Choice>
                <mc:Fallback>
                  <p:oleObj r:id="rId11" imgW="495199" imgH="85841" progId="Equation.3">
                    <p:embed/>
                    <p:pic>
                      <p:nvPicPr>
                        <p:cNvPr id="26668" name="Object 15">
                          <a:extLst>
                            <a:ext uri="{FF2B5EF4-FFF2-40B4-BE49-F238E27FC236}">
                              <a16:creationId xmlns:a16="http://schemas.microsoft.com/office/drawing/2014/main" id="{08A9FDD0-E074-451C-942F-9121B869C94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68" y="880"/>
                          <a:ext cx="919" cy="3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9952" name="Line 16">
            <a:extLst>
              <a:ext uri="{FF2B5EF4-FFF2-40B4-BE49-F238E27FC236}">
                <a16:creationId xmlns:a16="http://schemas.microsoft.com/office/drawing/2014/main" id="{4D649664-F209-4CCE-9C8A-8B9135A0B024}"/>
              </a:ext>
            </a:extLst>
          </p:cNvPr>
          <p:cNvSpPr>
            <a:spLocks noChangeShapeType="1"/>
          </p:cNvSpPr>
          <p:nvPr/>
        </p:nvSpPr>
        <p:spPr bwMode="auto">
          <a:xfrm>
            <a:off x="7424738" y="2095500"/>
            <a:ext cx="544512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3" name="Line 17">
            <a:extLst>
              <a:ext uri="{FF2B5EF4-FFF2-40B4-BE49-F238E27FC236}">
                <a16:creationId xmlns:a16="http://schemas.microsoft.com/office/drawing/2014/main" id="{2857B791-B0CA-492A-A3EA-8026E424062F}"/>
              </a:ext>
            </a:extLst>
          </p:cNvPr>
          <p:cNvSpPr>
            <a:spLocks noChangeShapeType="1"/>
          </p:cNvSpPr>
          <p:nvPr/>
        </p:nvSpPr>
        <p:spPr bwMode="auto">
          <a:xfrm>
            <a:off x="6958013" y="2638425"/>
            <a:ext cx="10874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4" name="Line 18">
            <a:extLst>
              <a:ext uri="{FF2B5EF4-FFF2-40B4-BE49-F238E27FC236}">
                <a16:creationId xmlns:a16="http://schemas.microsoft.com/office/drawing/2014/main" id="{2286438C-820E-4C87-A920-3AC56FE51B2D}"/>
              </a:ext>
            </a:extLst>
          </p:cNvPr>
          <p:cNvSpPr>
            <a:spLocks noChangeShapeType="1"/>
          </p:cNvSpPr>
          <p:nvPr/>
        </p:nvSpPr>
        <p:spPr bwMode="auto">
          <a:xfrm>
            <a:off x="7596188" y="2276475"/>
            <a:ext cx="0" cy="347663"/>
          </a:xfrm>
          <a:prstGeom prst="line">
            <a:avLst/>
          </a:prstGeom>
          <a:noFill/>
          <a:ln w="12700">
            <a:solidFill>
              <a:srgbClr val="9933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9996" name="Group 60">
            <a:extLst>
              <a:ext uri="{FF2B5EF4-FFF2-40B4-BE49-F238E27FC236}">
                <a16:creationId xmlns:a16="http://schemas.microsoft.com/office/drawing/2014/main" id="{94237100-9AC6-4F1B-ADDB-DBDB5E7CCAA2}"/>
              </a:ext>
            </a:extLst>
          </p:cNvPr>
          <p:cNvGrpSpPr>
            <a:grpSpLocks/>
          </p:cNvGrpSpPr>
          <p:nvPr/>
        </p:nvGrpSpPr>
        <p:grpSpPr bwMode="auto">
          <a:xfrm>
            <a:off x="6084888" y="3068638"/>
            <a:ext cx="488950" cy="307975"/>
            <a:chOff x="3983" y="1988"/>
            <a:chExt cx="363" cy="228"/>
          </a:xfrm>
        </p:grpSpPr>
        <p:graphicFrame>
          <p:nvGraphicFramePr>
            <p:cNvPr id="26660" name="Object 20">
              <a:extLst>
                <a:ext uri="{FF2B5EF4-FFF2-40B4-BE49-F238E27FC236}">
                  <a16:creationId xmlns:a16="http://schemas.microsoft.com/office/drawing/2014/main" id="{54B88ED9-8E73-4ADE-B2DF-1004D6C3BB1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28" y="1988"/>
            <a:ext cx="218" cy="2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3" imgW="28456" imgH="28498" progId="Equation.3">
                    <p:embed/>
                  </p:oleObj>
                </mc:Choice>
                <mc:Fallback>
                  <p:oleObj r:id="rId13" imgW="28456" imgH="28498" progId="Equation.3">
                    <p:embed/>
                    <p:pic>
                      <p:nvPicPr>
                        <p:cNvPr id="26660" name="Object 20">
                          <a:extLst>
                            <a:ext uri="{FF2B5EF4-FFF2-40B4-BE49-F238E27FC236}">
                              <a16:creationId xmlns:a16="http://schemas.microsoft.com/office/drawing/2014/main" id="{54B88ED9-8E73-4ADE-B2DF-1004D6C3BB1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28" y="1988"/>
                          <a:ext cx="218" cy="2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6661" name="Arc 21">
              <a:extLst>
                <a:ext uri="{FF2B5EF4-FFF2-40B4-BE49-F238E27FC236}">
                  <a16:creationId xmlns:a16="http://schemas.microsoft.com/office/drawing/2014/main" id="{0C3C9F3A-704A-4F5A-8E63-D1678C4ED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3" y="2066"/>
              <a:ext cx="166" cy="150"/>
            </a:xfrm>
            <a:custGeom>
              <a:avLst/>
              <a:gdLst>
                <a:gd name="T0" fmla="*/ 0 w 21600"/>
                <a:gd name="T1" fmla="*/ 0 h 19537"/>
                <a:gd name="T2" fmla="*/ 0 w 21600"/>
                <a:gd name="T3" fmla="*/ 0 h 19537"/>
                <a:gd name="T4" fmla="*/ 0 w 21600"/>
                <a:gd name="T5" fmla="*/ 0 h 19537"/>
                <a:gd name="T6" fmla="*/ 0 w 21600"/>
                <a:gd name="T7" fmla="*/ 0 h 19537"/>
                <a:gd name="T8" fmla="*/ 0 w 21600"/>
                <a:gd name="T9" fmla="*/ 0 h 19537"/>
                <a:gd name="T10" fmla="*/ 0 w 21600"/>
                <a:gd name="T11" fmla="*/ 0 h 19537"/>
                <a:gd name="T12" fmla="*/ 0 w 21600"/>
                <a:gd name="T13" fmla="*/ 0 h 19537"/>
                <a:gd name="T14" fmla="*/ 0 w 21600"/>
                <a:gd name="T15" fmla="*/ 0 h 1953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19537" fill="none">
                  <a:moveTo>
                    <a:pt x="9972" y="0"/>
                  </a:moveTo>
                  <a:cubicBezTo>
                    <a:pt x="17117" y="3719"/>
                    <a:pt x="21600" y="11105"/>
                    <a:pt x="21600" y="19160"/>
                  </a:cubicBezTo>
                  <a:cubicBezTo>
                    <a:pt x="21600" y="19285"/>
                    <a:pt x="21598" y="19411"/>
                    <a:pt x="21596" y="19536"/>
                  </a:cubicBezTo>
                </a:path>
                <a:path w="21600" h="19537" stroke="0">
                  <a:moveTo>
                    <a:pt x="9972" y="0"/>
                  </a:moveTo>
                  <a:cubicBezTo>
                    <a:pt x="17117" y="3719"/>
                    <a:pt x="21600" y="11105"/>
                    <a:pt x="21600" y="19160"/>
                  </a:cubicBezTo>
                  <a:cubicBezTo>
                    <a:pt x="21600" y="19285"/>
                    <a:pt x="21598" y="19411"/>
                    <a:pt x="21596" y="19536"/>
                  </a:cubicBezTo>
                  <a:lnTo>
                    <a:pt x="0" y="19160"/>
                  </a:lnTo>
                  <a:lnTo>
                    <a:pt x="9972" y="0"/>
                  </a:lnTo>
                  <a:close/>
                </a:path>
              </a:pathLst>
            </a:custGeom>
            <a:noFill/>
            <a:ln w="19050">
              <a:solidFill>
                <a:srgbClr val="993300"/>
              </a:solidFill>
              <a:round/>
              <a:headEnd type="arrow" w="med" len="med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9958" name="Line 22">
            <a:extLst>
              <a:ext uri="{FF2B5EF4-FFF2-40B4-BE49-F238E27FC236}">
                <a16:creationId xmlns:a16="http://schemas.microsoft.com/office/drawing/2014/main" id="{B41457D3-E292-42D3-8FAE-A2827C0796D8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40425" y="2205038"/>
            <a:ext cx="1631950" cy="11668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9959" name="Group 23">
            <a:extLst>
              <a:ext uri="{FF2B5EF4-FFF2-40B4-BE49-F238E27FC236}">
                <a16:creationId xmlns:a16="http://schemas.microsoft.com/office/drawing/2014/main" id="{88A746E3-2D83-429C-A184-754C55342FBB}"/>
              </a:ext>
            </a:extLst>
          </p:cNvPr>
          <p:cNvGrpSpPr>
            <a:grpSpLocks/>
          </p:cNvGrpSpPr>
          <p:nvPr/>
        </p:nvGrpSpPr>
        <p:grpSpPr bwMode="auto">
          <a:xfrm>
            <a:off x="6799263" y="2638425"/>
            <a:ext cx="392112" cy="1166813"/>
            <a:chOff x="4701" y="1126"/>
            <a:chExt cx="243" cy="720"/>
          </a:xfrm>
        </p:grpSpPr>
        <p:sp>
          <p:nvSpPr>
            <p:cNvPr id="26658" name="Line 24">
              <a:extLst>
                <a:ext uri="{FF2B5EF4-FFF2-40B4-BE49-F238E27FC236}">
                  <a16:creationId xmlns:a16="http://schemas.microsoft.com/office/drawing/2014/main" id="{2C1EE5FB-A1A1-48DF-9625-ED8DB500DF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0" y="1126"/>
              <a:ext cx="0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6659" name="Object 25">
              <a:extLst>
                <a:ext uri="{FF2B5EF4-FFF2-40B4-BE49-F238E27FC236}">
                  <a16:creationId xmlns:a16="http://schemas.microsoft.com/office/drawing/2014/main" id="{918C0B8B-0939-45E3-B989-470B846C3A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701" y="1529"/>
            <a:ext cx="243" cy="31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5" imgW="66628" imgH="123722" progId="Equation.3">
                    <p:embed/>
                  </p:oleObj>
                </mc:Choice>
                <mc:Fallback>
                  <p:oleObj r:id="rId15" imgW="66628" imgH="123722" progId="Equation.3">
                    <p:embed/>
                    <p:pic>
                      <p:nvPicPr>
                        <p:cNvPr id="26659" name="Object 25">
                          <a:extLst>
                            <a:ext uri="{FF2B5EF4-FFF2-40B4-BE49-F238E27FC236}">
                              <a16:creationId xmlns:a16="http://schemas.microsoft.com/office/drawing/2014/main" id="{918C0B8B-0939-45E3-B989-470B846C3AF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01" y="1529"/>
                          <a:ext cx="243" cy="31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9994" name="Group 58">
            <a:extLst>
              <a:ext uri="{FF2B5EF4-FFF2-40B4-BE49-F238E27FC236}">
                <a16:creationId xmlns:a16="http://schemas.microsoft.com/office/drawing/2014/main" id="{2F8B54B6-5DD4-4299-8557-42DD95B4FC1B}"/>
              </a:ext>
            </a:extLst>
          </p:cNvPr>
          <p:cNvGrpSpPr>
            <a:grpSpLocks/>
          </p:cNvGrpSpPr>
          <p:nvPr/>
        </p:nvGrpSpPr>
        <p:grpSpPr bwMode="auto">
          <a:xfrm>
            <a:off x="7889875" y="2095500"/>
            <a:ext cx="490538" cy="542925"/>
            <a:chOff x="5309" y="1291"/>
            <a:chExt cx="363" cy="403"/>
          </a:xfrm>
        </p:grpSpPr>
        <p:sp>
          <p:nvSpPr>
            <p:cNvPr id="26656" name="Line 27">
              <a:extLst>
                <a:ext uri="{FF2B5EF4-FFF2-40B4-BE49-F238E27FC236}">
                  <a16:creationId xmlns:a16="http://schemas.microsoft.com/office/drawing/2014/main" id="{4FD62917-9B04-4439-9246-399BC64DCA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09" y="1291"/>
              <a:ext cx="0" cy="4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6657" name="Object 28">
              <a:extLst>
                <a:ext uri="{FF2B5EF4-FFF2-40B4-BE49-F238E27FC236}">
                  <a16:creationId xmlns:a16="http://schemas.microsoft.com/office/drawing/2014/main" id="{09A5B0A2-C93B-4769-ACAE-B5D018BB12E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332" y="1335"/>
            <a:ext cx="340" cy="3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17" imgW="104800" imgH="85841" progId="Equation.3">
                    <p:embed/>
                  </p:oleObj>
                </mc:Choice>
                <mc:Fallback>
                  <p:oleObj r:id="rId17" imgW="104800" imgH="85841" progId="Equation.3">
                    <p:embed/>
                    <p:pic>
                      <p:nvPicPr>
                        <p:cNvPr id="26657" name="Object 28">
                          <a:extLst>
                            <a:ext uri="{FF2B5EF4-FFF2-40B4-BE49-F238E27FC236}">
                              <a16:creationId xmlns:a16="http://schemas.microsoft.com/office/drawing/2014/main" id="{09A5B0A2-C93B-4769-ACAE-B5D018BB12E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332" y="1335"/>
                          <a:ext cx="340" cy="32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015" name="Group 79">
            <a:extLst>
              <a:ext uri="{FF2B5EF4-FFF2-40B4-BE49-F238E27FC236}">
                <a16:creationId xmlns:a16="http://schemas.microsoft.com/office/drawing/2014/main" id="{2579B06A-4718-46BF-8F4F-C197BEB1435C}"/>
              </a:ext>
            </a:extLst>
          </p:cNvPr>
          <p:cNvGrpSpPr>
            <a:grpSpLocks/>
          </p:cNvGrpSpPr>
          <p:nvPr/>
        </p:nvGrpSpPr>
        <p:grpSpPr bwMode="auto">
          <a:xfrm>
            <a:off x="7667625" y="1125538"/>
            <a:ext cx="573088" cy="1374775"/>
            <a:chOff x="4823" y="703"/>
            <a:chExt cx="361" cy="866"/>
          </a:xfrm>
        </p:grpSpPr>
        <p:graphicFrame>
          <p:nvGraphicFramePr>
            <p:cNvPr id="26654" name="Object 30">
              <a:extLst>
                <a:ext uri="{FF2B5EF4-FFF2-40B4-BE49-F238E27FC236}">
                  <a16:creationId xmlns:a16="http://schemas.microsoft.com/office/drawing/2014/main" id="{32F43ED7-A882-4E45-8F71-53F01A1DE9C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919" y="703"/>
            <a:ext cx="265" cy="2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9" imgW="323770" imgH="314171" progId="Equation.DSMT4">
                    <p:embed/>
                  </p:oleObj>
                </mc:Choice>
                <mc:Fallback>
                  <p:oleObj name="Equation" r:id="rId19" imgW="323770" imgH="314171" progId="Equation.DSMT4">
                    <p:embed/>
                    <p:pic>
                      <p:nvPicPr>
                        <p:cNvPr id="26654" name="Object 30">
                          <a:extLst>
                            <a:ext uri="{FF2B5EF4-FFF2-40B4-BE49-F238E27FC236}">
                              <a16:creationId xmlns:a16="http://schemas.microsoft.com/office/drawing/2014/main" id="{32F43ED7-A882-4E45-8F71-53F01A1DE9C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19" y="703"/>
                          <a:ext cx="265" cy="25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6655" name="Freeform 31">
              <a:extLst>
                <a:ext uri="{FF2B5EF4-FFF2-40B4-BE49-F238E27FC236}">
                  <a16:creationId xmlns:a16="http://schemas.microsoft.com/office/drawing/2014/main" id="{98209F8F-E710-4E47-AF7D-FCF66DC447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23" y="991"/>
              <a:ext cx="193" cy="578"/>
            </a:xfrm>
            <a:custGeom>
              <a:avLst/>
              <a:gdLst>
                <a:gd name="T0" fmla="*/ 42 w 240"/>
                <a:gd name="T1" fmla="*/ 0 h 720"/>
                <a:gd name="T2" fmla="*/ 25 w 240"/>
                <a:gd name="T3" fmla="*/ 67 h 720"/>
                <a:gd name="T4" fmla="*/ 0 w 240"/>
                <a:gd name="T5" fmla="*/ 124 h 72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240" h="720">
                  <a:moveTo>
                    <a:pt x="240" y="0"/>
                  </a:moveTo>
                  <a:cubicBezTo>
                    <a:pt x="212" y="132"/>
                    <a:pt x="184" y="264"/>
                    <a:pt x="144" y="384"/>
                  </a:cubicBezTo>
                  <a:cubicBezTo>
                    <a:pt x="104" y="504"/>
                    <a:pt x="24" y="664"/>
                    <a:pt x="0" y="720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9968" name="Line 32">
            <a:extLst>
              <a:ext uri="{FF2B5EF4-FFF2-40B4-BE49-F238E27FC236}">
                <a16:creationId xmlns:a16="http://schemas.microsoft.com/office/drawing/2014/main" id="{B1FBDF2F-A482-4119-987B-075A03F2351B}"/>
              </a:ext>
            </a:extLst>
          </p:cNvPr>
          <p:cNvSpPr>
            <a:spLocks noChangeShapeType="1"/>
          </p:cNvSpPr>
          <p:nvPr/>
        </p:nvSpPr>
        <p:spPr bwMode="auto">
          <a:xfrm>
            <a:off x="7424738" y="2289175"/>
            <a:ext cx="29368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9969" name="Object 33">
            <a:extLst>
              <a:ext uri="{FF2B5EF4-FFF2-40B4-BE49-F238E27FC236}">
                <a16:creationId xmlns:a16="http://schemas.microsoft.com/office/drawing/2014/main" id="{0C931000-0D8C-420B-BA05-E486162564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05200" y="1184275"/>
          <a:ext cx="16764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1" imgW="1676458" imgH="295404" progId="Equation.3">
                  <p:embed/>
                </p:oleObj>
              </mc:Choice>
              <mc:Fallback>
                <p:oleObj r:id="rId21" imgW="1676458" imgH="295404" progId="Equation.3">
                  <p:embed/>
                  <p:pic>
                    <p:nvPicPr>
                      <p:cNvPr id="39969" name="Object 33">
                        <a:extLst>
                          <a:ext uri="{FF2B5EF4-FFF2-40B4-BE49-F238E27FC236}">
                            <a16:creationId xmlns:a16="http://schemas.microsoft.com/office/drawing/2014/main" id="{0C931000-0D8C-420B-BA05-E486162564A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05200" y="1184275"/>
                        <a:ext cx="16764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0006" name="Group 70">
            <a:extLst>
              <a:ext uri="{FF2B5EF4-FFF2-40B4-BE49-F238E27FC236}">
                <a16:creationId xmlns:a16="http://schemas.microsoft.com/office/drawing/2014/main" id="{F2A1F31C-672B-4EC6-9CCD-75A859641549}"/>
              </a:ext>
            </a:extLst>
          </p:cNvPr>
          <p:cNvGrpSpPr>
            <a:grpSpLocks/>
          </p:cNvGrpSpPr>
          <p:nvPr/>
        </p:nvGrpSpPr>
        <p:grpSpPr bwMode="auto">
          <a:xfrm>
            <a:off x="539750" y="1744663"/>
            <a:ext cx="2362200" cy="519112"/>
            <a:chOff x="340" y="1099"/>
            <a:chExt cx="1488" cy="327"/>
          </a:xfrm>
        </p:grpSpPr>
        <p:sp>
          <p:nvSpPr>
            <p:cNvPr id="26652" name="Text Box 35">
              <a:extLst>
                <a:ext uri="{FF2B5EF4-FFF2-40B4-BE49-F238E27FC236}">
                  <a16:creationId xmlns:a16="http://schemas.microsoft.com/office/drawing/2014/main" id="{F959332C-ADCD-4AA6-B6C6-9FAE8D7DC2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0" y="1099"/>
              <a:ext cx="148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>
                  <a:solidFill>
                    <a:srgbClr val="404040"/>
                  </a:solidFill>
                  <a:latin typeface="Trebuchet MS" panose="020B0603020202020204" pitchFamily="34" charset="0"/>
                </a:defRPr>
              </a:lvl1pPr>
              <a:lvl2pPr marL="742950" indent="-28575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600">
                  <a:solidFill>
                    <a:srgbClr val="404040"/>
                  </a:solidFill>
                  <a:latin typeface="Trebuchet MS" panose="020B0603020202020204" pitchFamily="34" charset="0"/>
                </a:defRPr>
              </a:lvl2pPr>
              <a:lvl3pPr marL="11430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400">
                  <a:solidFill>
                    <a:srgbClr val="404040"/>
                  </a:solidFill>
                  <a:latin typeface="Trebuchet MS" panose="020B0603020202020204" pitchFamily="34" charset="0"/>
                </a:defRPr>
              </a:lvl3pPr>
              <a:lvl4pPr marL="16002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4pPr>
              <a:lvl5pPr marL="2057400" indent="-228600">
                <a:spcBef>
                  <a:spcPts val="1000"/>
                </a:spcBef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5pPr>
              <a:lvl6pPr marL="25146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6pPr>
              <a:lvl7pPr marL="29718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7pPr>
              <a:lvl8pPr marL="34290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8pPr>
              <a:lvl9pPr marL="3886200" indent="-228600" defTabSz="457200" eaLnBrk="0" fontAlgn="base" hangingPunct="0">
                <a:spcBef>
                  <a:spcPts val="1000"/>
                </a:spcBef>
                <a:spcAft>
                  <a:spcPct val="0"/>
                </a:spcAft>
                <a:buClr>
                  <a:schemeClr val="accent1"/>
                </a:buClr>
                <a:buSzPct val="80000"/>
                <a:buFont typeface="Wingdings 3" panose="05040102010807070707" pitchFamily="82" charset="2"/>
                <a:buChar char=""/>
                <a:defRPr sz="1200">
                  <a:solidFill>
                    <a:srgbClr val="404040"/>
                  </a:solidFill>
                  <a:latin typeface="Trebuchet MS" panose="020B0603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  <a:buClrTx/>
                <a:buSzTx/>
                <a:buFontTx/>
                <a:buNone/>
              </a:pPr>
              <a:r>
                <a:rPr lang="zh-CN" altLang="en-US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当      很小时</a:t>
              </a:r>
              <a:r>
                <a:rPr lang="en-US" altLang="zh-CN" sz="2800">
                  <a:solidFill>
                    <a:schemeClr val="tx1"/>
                  </a:solidFill>
                  <a:latin typeface="Times New Roman" panose="02020603050405020304" pitchFamily="18" charset="0"/>
                  <a:ea typeface="华文楷体" panose="02010600040101010101" pitchFamily="2" charset="-122"/>
                </a:rPr>
                <a:t>,</a:t>
              </a:r>
            </a:p>
          </p:txBody>
        </p:sp>
        <p:graphicFrame>
          <p:nvGraphicFramePr>
            <p:cNvPr id="26653" name="Object 36">
              <a:extLst>
                <a:ext uri="{FF2B5EF4-FFF2-40B4-BE49-F238E27FC236}">
                  <a16:creationId xmlns:a16="http://schemas.microsoft.com/office/drawing/2014/main" id="{D4A5F4AE-C5B0-4396-B869-D9E7F2A70B5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40" y="1160"/>
            <a:ext cx="272" cy="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r:id="rId23" imgW="333487" imgH="209563" progId="Equation.3">
                    <p:embed/>
                  </p:oleObj>
                </mc:Choice>
                <mc:Fallback>
                  <p:oleObj r:id="rId23" imgW="333487" imgH="209563" progId="Equation.3">
                    <p:embed/>
                    <p:pic>
                      <p:nvPicPr>
                        <p:cNvPr id="26653" name="Object 36">
                          <a:extLst>
                            <a:ext uri="{FF2B5EF4-FFF2-40B4-BE49-F238E27FC236}">
                              <a16:creationId xmlns:a16="http://schemas.microsoft.com/office/drawing/2014/main" id="{D4A5F4AE-C5B0-4396-B869-D9E7F2A70B5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40" y="1160"/>
                          <a:ext cx="272" cy="2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9973" name="Object 37">
            <a:extLst>
              <a:ext uri="{FF2B5EF4-FFF2-40B4-BE49-F238E27FC236}">
                <a16:creationId xmlns:a16="http://schemas.microsoft.com/office/drawing/2014/main" id="{68726DFC-4FF9-4D55-A9E2-B3CDB1B163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13050" y="1828800"/>
          <a:ext cx="12065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5" imgW="1171542" imgH="314171" progId="Equation.3">
                  <p:embed/>
                </p:oleObj>
              </mc:Choice>
              <mc:Fallback>
                <p:oleObj r:id="rId25" imgW="1171542" imgH="314171" progId="Equation.3">
                  <p:embed/>
                  <p:pic>
                    <p:nvPicPr>
                      <p:cNvPr id="39973" name="Object 37">
                        <a:extLst>
                          <a:ext uri="{FF2B5EF4-FFF2-40B4-BE49-F238E27FC236}">
                            <a16:creationId xmlns:a16="http://schemas.microsoft.com/office/drawing/2014/main" id="{68726DFC-4FF9-4D55-A9E2-B3CDB1B1633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3050" y="1828800"/>
                        <a:ext cx="12065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75" name="Object 39">
            <a:extLst>
              <a:ext uri="{FF2B5EF4-FFF2-40B4-BE49-F238E27FC236}">
                <a16:creationId xmlns:a16="http://schemas.microsoft.com/office/drawing/2014/main" id="{CB868687-C3B6-497A-971A-59B5AF9CEFE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1188" y="2382838"/>
          <a:ext cx="1592262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7" imgW="638171" imgH="123722" progId="Equation.3">
                  <p:embed/>
                </p:oleObj>
              </mc:Choice>
              <mc:Fallback>
                <p:oleObj r:id="rId27" imgW="638171" imgH="123722" progId="Equation.3">
                  <p:embed/>
                  <p:pic>
                    <p:nvPicPr>
                      <p:cNvPr id="39975" name="Object 39">
                        <a:extLst>
                          <a:ext uri="{FF2B5EF4-FFF2-40B4-BE49-F238E27FC236}">
                            <a16:creationId xmlns:a16="http://schemas.microsoft.com/office/drawing/2014/main" id="{CB868687-C3B6-497A-971A-59B5AF9CEFE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1188" y="2382838"/>
                        <a:ext cx="1592262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976" name="Text Box 40">
            <a:extLst>
              <a:ext uri="{FF2B5EF4-FFF2-40B4-BE49-F238E27FC236}">
                <a16:creationId xmlns:a16="http://schemas.microsoft.com/office/drawing/2014/main" id="{32A74E55-4D72-4ED9-A4A1-EF462C6042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4205288"/>
            <a:ext cx="1219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则有</a:t>
            </a:r>
          </a:p>
        </p:txBody>
      </p:sp>
      <p:graphicFrame>
        <p:nvGraphicFramePr>
          <p:cNvPr id="39977" name="Object 41">
            <a:extLst>
              <a:ext uri="{FF2B5EF4-FFF2-40B4-BE49-F238E27FC236}">
                <a16:creationId xmlns:a16="http://schemas.microsoft.com/office/drawing/2014/main" id="{E203718E-ABD2-4D02-9255-D8B96AE630B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09750" y="4310063"/>
          <a:ext cx="19812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9" imgW="2000228" imgH="323901" progId="Equation.3">
                  <p:embed/>
                </p:oleObj>
              </mc:Choice>
              <mc:Fallback>
                <p:oleObj r:id="rId29" imgW="2000228" imgH="323901" progId="Equation.3">
                  <p:embed/>
                  <p:pic>
                    <p:nvPicPr>
                      <p:cNvPr id="39977" name="Object 41">
                        <a:extLst>
                          <a:ext uri="{FF2B5EF4-FFF2-40B4-BE49-F238E27FC236}">
                            <a16:creationId xmlns:a16="http://schemas.microsoft.com/office/drawing/2014/main" id="{E203718E-ABD2-4D02-9255-D8B96AE630B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9750" y="4310063"/>
                        <a:ext cx="1981200" cy="41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978" name="Text Box 42">
            <a:extLst>
              <a:ext uri="{FF2B5EF4-FFF2-40B4-BE49-F238E27FC236}">
                <a16:creationId xmlns:a16="http://schemas.microsoft.com/office/drawing/2014/main" id="{26A9A551-6AC8-4492-AB8D-AA93CCFA5F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5100638"/>
            <a:ext cx="11430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从而</a:t>
            </a:r>
          </a:p>
        </p:txBody>
      </p:sp>
      <p:graphicFrame>
        <p:nvGraphicFramePr>
          <p:cNvPr id="39979" name="Object 43">
            <a:extLst>
              <a:ext uri="{FF2B5EF4-FFF2-40B4-BE49-F238E27FC236}">
                <a16:creationId xmlns:a16="http://schemas.microsoft.com/office/drawing/2014/main" id="{9AA33CAC-3A0D-4F71-A430-3BF00A3FBBB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09750" y="4940300"/>
          <a:ext cx="1600200" cy="92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1" imgW="1590744" imgH="866749" progId="Equation.3">
                  <p:embed/>
                </p:oleObj>
              </mc:Choice>
              <mc:Fallback>
                <p:oleObj r:id="rId31" imgW="1590744" imgH="866749" progId="Equation.3">
                  <p:embed/>
                  <p:pic>
                    <p:nvPicPr>
                      <p:cNvPr id="39979" name="Object 43">
                        <a:extLst>
                          <a:ext uri="{FF2B5EF4-FFF2-40B4-BE49-F238E27FC236}">
                            <a16:creationId xmlns:a16="http://schemas.microsoft.com/office/drawing/2014/main" id="{9AA33CAC-3A0D-4F71-A430-3BF00A3FBBB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9750" y="4940300"/>
                        <a:ext cx="1600200" cy="92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980" name="Text Box 44">
            <a:extLst>
              <a:ext uri="{FF2B5EF4-FFF2-40B4-BE49-F238E27FC236}">
                <a16:creationId xmlns:a16="http://schemas.microsoft.com/office/drawing/2014/main" id="{29E94019-8B53-4068-9E6D-663B31D72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5095875"/>
            <a:ext cx="3048000" cy="528638"/>
          </a:xfrm>
          <a:prstGeom prst="rect">
            <a:avLst/>
          </a:prstGeom>
          <a:solidFill>
            <a:schemeClr val="bg1"/>
          </a:solidFill>
          <a:ln w="9525">
            <a:solidFill>
              <a:schemeClr val="accent2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导数也叫作</a:t>
            </a: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微商</a:t>
            </a:r>
          </a:p>
        </p:txBody>
      </p:sp>
      <p:sp>
        <p:nvSpPr>
          <p:cNvPr id="39981" name="Text Box 45">
            <a:extLst>
              <a:ext uri="{FF2B5EF4-FFF2-40B4-BE49-F238E27FC236}">
                <a16:creationId xmlns:a16="http://schemas.microsoft.com/office/drawing/2014/main" id="{C4C6939E-0908-495F-92E6-639C0F90C3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90988" y="377825"/>
            <a:ext cx="36036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切线纵坐标的增量</a:t>
            </a:r>
          </a:p>
        </p:txBody>
      </p:sp>
      <p:sp>
        <p:nvSpPr>
          <p:cNvPr id="39982" name="Line 46">
            <a:extLst>
              <a:ext uri="{FF2B5EF4-FFF2-40B4-BE49-F238E27FC236}">
                <a16:creationId xmlns:a16="http://schemas.microsoft.com/office/drawing/2014/main" id="{F188EA61-A66E-41C3-AD99-1856788AD580}"/>
              </a:ext>
            </a:extLst>
          </p:cNvPr>
          <p:cNvSpPr>
            <a:spLocks noChangeShapeType="1"/>
          </p:cNvSpPr>
          <p:nvPr/>
        </p:nvSpPr>
        <p:spPr bwMode="auto">
          <a:xfrm>
            <a:off x="3200400" y="661988"/>
            <a:ext cx="91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84" name="Text Box 48">
            <a:extLst>
              <a:ext uri="{FF2B5EF4-FFF2-40B4-BE49-F238E27FC236}">
                <a16:creationId xmlns:a16="http://schemas.microsoft.com/office/drawing/2014/main" id="{0F5A1D60-0711-4FE3-A739-45010436E1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3595688"/>
            <a:ext cx="49688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称 </a:t>
            </a:r>
            <a:r>
              <a:rPr lang="en-US" altLang="zh-CN" sz="2800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d</a:t>
            </a:r>
            <a:r>
              <a:rPr lang="en-US" altLang="zh-CN" sz="2800" i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x = ∆x</a:t>
            </a:r>
            <a:r>
              <a:rPr lang="zh-CN" altLang="en-US" sz="2800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为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自变量的微分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</a:p>
        </p:txBody>
      </p:sp>
      <p:graphicFrame>
        <p:nvGraphicFramePr>
          <p:cNvPr id="39989" name="Object 53">
            <a:extLst>
              <a:ext uri="{FF2B5EF4-FFF2-40B4-BE49-F238E27FC236}">
                <a16:creationId xmlns:a16="http://schemas.microsoft.com/office/drawing/2014/main" id="{07370296-7D4C-4DAD-AA4E-A7027FCFA2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7113" y="2946400"/>
          <a:ext cx="3087687" cy="484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3" imgW="1333601" imgH="123722" progId="Equation.3">
                  <p:embed/>
                </p:oleObj>
              </mc:Choice>
              <mc:Fallback>
                <p:oleObj r:id="rId33" imgW="1333601" imgH="123722" progId="Equation.3">
                  <p:embed/>
                  <p:pic>
                    <p:nvPicPr>
                      <p:cNvPr id="39989" name="Object 53">
                        <a:extLst>
                          <a:ext uri="{FF2B5EF4-FFF2-40B4-BE49-F238E27FC236}">
                            <a16:creationId xmlns:a16="http://schemas.microsoft.com/office/drawing/2014/main" id="{07370296-7D4C-4DAD-AA4E-A7027FCFA22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27113" y="2946400"/>
                        <a:ext cx="3087687" cy="484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9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9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9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9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9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9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9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9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9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0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9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9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9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9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0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9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 nodeType="clickPar">
                      <p:stCondLst>
                        <p:cond delay="indefinite"/>
                      </p:stCondLst>
                      <p:childTnLst>
                        <p:par>
                          <p:cTn id="7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9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9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399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9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9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9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39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39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76" grpId="0"/>
      <p:bldP spid="39978" grpId="0"/>
      <p:bldP spid="39980" grpId="0" animBg="1"/>
      <p:bldP spid="39981" grpId="0"/>
      <p:bldP spid="39984" grpId="0" build="p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10">
            <a:extLst>
              <a:ext uri="{FF2B5EF4-FFF2-40B4-BE49-F238E27FC236}">
                <a16:creationId xmlns:a16="http://schemas.microsoft.com/office/drawing/2014/main" id="{C980E2E5-9766-49A1-8ADF-B399125DB5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7700" y="661988"/>
            <a:ext cx="1600200" cy="609600"/>
          </a:xfrm>
        </p:spPr>
        <p:txBody>
          <a:bodyPr/>
          <a:lstStyle/>
          <a:p>
            <a:pPr eaLnBrk="1" hangingPunct="1"/>
            <a:r>
              <a:rPr lang="zh-CN" altLang="en-US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例如</a:t>
            </a:r>
            <a:r>
              <a:rPr lang="en-US" altLang="zh-CN" sz="2800" b="1"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</a:p>
        </p:txBody>
      </p:sp>
      <p:graphicFrame>
        <p:nvGraphicFramePr>
          <p:cNvPr id="27651" name="Object 49">
            <a:extLst>
              <a:ext uri="{FF2B5EF4-FFF2-40B4-BE49-F238E27FC236}">
                <a16:creationId xmlns:a16="http://schemas.microsoft.com/office/drawing/2014/main" id="{FC87F1FE-128D-4CEE-821D-1CA21073894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12900" y="603250"/>
          <a:ext cx="10414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990745" imgH="419126" progId="Equation.3">
                  <p:embed/>
                </p:oleObj>
              </mc:Choice>
              <mc:Fallback>
                <p:oleObj r:id="rId2" imgW="990745" imgH="419126" progId="Equation.3">
                  <p:embed/>
                  <p:pic>
                    <p:nvPicPr>
                      <p:cNvPr id="27651" name="Object 49">
                        <a:extLst>
                          <a:ext uri="{FF2B5EF4-FFF2-40B4-BE49-F238E27FC236}">
                            <a16:creationId xmlns:a16="http://schemas.microsoft.com/office/drawing/2014/main" id="{FC87F1FE-128D-4CEE-821D-1CA21073894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2900" y="603250"/>
                        <a:ext cx="1041400" cy="50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602" name="Object 50">
            <a:extLst>
              <a:ext uri="{FF2B5EF4-FFF2-40B4-BE49-F238E27FC236}">
                <a16:creationId xmlns:a16="http://schemas.microsoft.com/office/drawing/2014/main" id="{1D9E1C0A-F779-49F2-9367-BD072E19E5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12900" y="1630363"/>
          <a:ext cx="4191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323770" imgH="314171" progId="Equation.3">
                  <p:embed/>
                </p:oleObj>
              </mc:Choice>
              <mc:Fallback>
                <p:oleObj r:id="rId4" imgW="323770" imgH="314171" progId="Equation.3">
                  <p:embed/>
                  <p:pic>
                    <p:nvPicPr>
                      <p:cNvPr id="23602" name="Object 50">
                        <a:extLst>
                          <a:ext uri="{FF2B5EF4-FFF2-40B4-BE49-F238E27FC236}">
                            <a16:creationId xmlns:a16="http://schemas.microsoft.com/office/drawing/2014/main" id="{1D9E1C0A-F779-49F2-9367-BD072E19E5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2900" y="1630363"/>
                        <a:ext cx="4191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604" name="Line 52">
            <a:extLst>
              <a:ext uri="{FF2B5EF4-FFF2-40B4-BE49-F238E27FC236}">
                <a16:creationId xmlns:a16="http://schemas.microsoft.com/office/drawing/2014/main" id="{EFDEB25B-DADB-4C67-B1F7-E86930D2E53C}"/>
              </a:ext>
            </a:extLst>
          </p:cNvPr>
          <p:cNvSpPr>
            <a:spLocks noChangeShapeType="1"/>
          </p:cNvSpPr>
          <p:nvPr/>
        </p:nvSpPr>
        <p:spPr bwMode="auto">
          <a:xfrm>
            <a:off x="2133600" y="1416050"/>
            <a:ext cx="0" cy="10683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3605" name="Object 53">
            <a:extLst>
              <a:ext uri="{FF2B5EF4-FFF2-40B4-BE49-F238E27FC236}">
                <a16:creationId xmlns:a16="http://schemas.microsoft.com/office/drawing/2014/main" id="{509C79D0-73E2-4A1F-A1AF-F96AAB4E9C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47900" y="1862138"/>
          <a:ext cx="13970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381143" imgH="704799" progId="Equation.3">
                  <p:embed/>
                </p:oleObj>
              </mc:Choice>
              <mc:Fallback>
                <p:oleObj r:id="rId6" imgW="1381143" imgH="704799" progId="Equation.3">
                  <p:embed/>
                  <p:pic>
                    <p:nvPicPr>
                      <p:cNvPr id="23605" name="Object 53">
                        <a:extLst>
                          <a:ext uri="{FF2B5EF4-FFF2-40B4-BE49-F238E27FC236}">
                            <a16:creationId xmlns:a16="http://schemas.microsoft.com/office/drawing/2014/main" id="{509C79D0-73E2-4A1F-A1AF-F96AAB4E9C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7900" y="1862138"/>
                        <a:ext cx="1397000" cy="774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606" name="Object 54">
            <a:extLst>
              <a:ext uri="{FF2B5EF4-FFF2-40B4-BE49-F238E27FC236}">
                <a16:creationId xmlns:a16="http://schemas.microsoft.com/office/drawing/2014/main" id="{0983A896-9B7C-4859-ADFB-6A9056BB9C7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7600" y="1544638"/>
          <a:ext cx="825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762058" imgH="333285" progId="Equation.3">
                  <p:embed/>
                </p:oleObj>
              </mc:Choice>
              <mc:Fallback>
                <p:oleObj r:id="rId8" imgW="762058" imgH="333285" progId="Equation.3">
                  <p:embed/>
                  <p:pic>
                    <p:nvPicPr>
                      <p:cNvPr id="23606" name="Object 54">
                        <a:extLst>
                          <a:ext uri="{FF2B5EF4-FFF2-40B4-BE49-F238E27FC236}">
                            <a16:creationId xmlns:a16="http://schemas.microsoft.com/office/drawing/2014/main" id="{0983A896-9B7C-4859-ADFB-6A9056BB9C7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7600" y="1544638"/>
                        <a:ext cx="825500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607" name="Object 55">
            <a:extLst>
              <a:ext uri="{FF2B5EF4-FFF2-40B4-BE49-F238E27FC236}">
                <a16:creationId xmlns:a16="http://schemas.microsoft.com/office/drawing/2014/main" id="{CE60C0F3-F9B0-420D-9060-786A04AFBB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41838" y="1646238"/>
          <a:ext cx="476250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447657" imgH="314171" progId="Equation.3">
                  <p:embed/>
                </p:oleObj>
              </mc:Choice>
              <mc:Fallback>
                <p:oleObj r:id="rId10" imgW="447657" imgH="314171" progId="Equation.3">
                  <p:embed/>
                  <p:pic>
                    <p:nvPicPr>
                      <p:cNvPr id="23607" name="Object 55">
                        <a:extLst>
                          <a:ext uri="{FF2B5EF4-FFF2-40B4-BE49-F238E27FC236}">
                            <a16:creationId xmlns:a16="http://schemas.microsoft.com/office/drawing/2014/main" id="{CE60C0F3-F9B0-420D-9060-786A04AFBB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41838" y="1646238"/>
                        <a:ext cx="476250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609" name="Line 57">
            <a:extLst>
              <a:ext uri="{FF2B5EF4-FFF2-40B4-BE49-F238E27FC236}">
                <a16:creationId xmlns:a16="http://schemas.microsoft.com/office/drawing/2014/main" id="{025BF921-D217-4A2F-90F7-F60245581530}"/>
              </a:ext>
            </a:extLst>
          </p:cNvPr>
          <p:cNvSpPr>
            <a:spLocks noChangeShapeType="1"/>
          </p:cNvSpPr>
          <p:nvPr/>
        </p:nvSpPr>
        <p:spPr bwMode="auto">
          <a:xfrm>
            <a:off x="5222875" y="1416050"/>
            <a:ext cx="0" cy="10683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3610" name="Object 58">
            <a:extLst>
              <a:ext uri="{FF2B5EF4-FFF2-40B4-BE49-F238E27FC236}">
                <a16:creationId xmlns:a16="http://schemas.microsoft.com/office/drawing/2014/main" id="{7D676DB2-4F24-4947-9693-1D65204960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72100" y="1798638"/>
          <a:ext cx="13970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381143" imgH="704799" progId="Equation.3">
                  <p:embed/>
                </p:oleObj>
              </mc:Choice>
              <mc:Fallback>
                <p:oleObj r:id="rId12" imgW="1381143" imgH="704799" progId="Equation.3">
                  <p:embed/>
                  <p:pic>
                    <p:nvPicPr>
                      <p:cNvPr id="23610" name="Object 58">
                        <a:extLst>
                          <a:ext uri="{FF2B5EF4-FFF2-40B4-BE49-F238E27FC236}">
                            <a16:creationId xmlns:a16="http://schemas.microsoft.com/office/drawing/2014/main" id="{7D676DB2-4F24-4947-9693-1D652049600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72100" y="1798638"/>
                        <a:ext cx="1397000" cy="774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611" name="Object 59">
            <a:extLst>
              <a:ext uri="{FF2B5EF4-FFF2-40B4-BE49-F238E27FC236}">
                <a16:creationId xmlns:a16="http://schemas.microsoft.com/office/drawing/2014/main" id="{96547067-2677-41C9-9147-8327BED098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5450" y="1646238"/>
          <a:ext cx="9525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4" imgW="895314" imgH="209563" progId="Equation.3">
                  <p:embed/>
                </p:oleObj>
              </mc:Choice>
              <mc:Fallback>
                <p:oleObj r:id="rId14" imgW="895314" imgH="209563" progId="Equation.3">
                  <p:embed/>
                  <p:pic>
                    <p:nvPicPr>
                      <p:cNvPr id="23611" name="Object 59">
                        <a:extLst>
                          <a:ext uri="{FF2B5EF4-FFF2-40B4-BE49-F238E27FC236}">
                            <a16:creationId xmlns:a16="http://schemas.microsoft.com/office/drawing/2014/main" id="{96547067-2677-41C9-9147-8327BED098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75450" y="1646238"/>
                        <a:ext cx="952500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612" name="Object 60">
            <a:extLst>
              <a:ext uri="{FF2B5EF4-FFF2-40B4-BE49-F238E27FC236}">
                <a16:creationId xmlns:a16="http://schemas.microsoft.com/office/drawing/2014/main" id="{17118D95-FD23-4B12-ACC2-9C081D3CFC2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12900" y="3048000"/>
          <a:ext cx="18923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1914514" imgH="276289" progId="Equation.3">
                  <p:embed/>
                </p:oleObj>
              </mc:Choice>
              <mc:Fallback>
                <p:oleObj r:id="rId16" imgW="1914514" imgH="276289" progId="Equation.3">
                  <p:embed/>
                  <p:pic>
                    <p:nvPicPr>
                      <p:cNvPr id="23612" name="Object 60">
                        <a:extLst>
                          <a:ext uri="{FF2B5EF4-FFF2-40B4-BE49-F238E27FC236}">
                            <a16:creationId xmlns:a16="http://schemas.microsoft.com/office/drawing/2014/main" id="{17118D95-FD23-4B12-ACC2-9C081D3CFC2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2900" y="3048000"/>
                        <a:ext cx="1892300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613" name="Object 61">
            <a:extLst>
              <a:ext uri="{FF2B5EF4-FFF2-40B4-BE49-F238E27FC236}">
                <a16:creationId xmlns:a16="http://schemas.microsoft.com/office/drawing/2014/main" id="{4EE8E617-EEFB-46B6-A317-986790CDE8A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36700" y="3771900"/>
          <a:ext cx="4191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323770" imgH="314171" progId="Equation.3">
                  <p:embed/>
                </p:oleObj>
              </mc:Choice>
              <mc:Fallback>
                <p:oleObj r:id="rId18" imgW="323770" imgH="314171" progId="Equation.3">
                  <p:embed/>
                  <p:pic>
                    <p:nvPicPr>
                      <p:cNvPr id="23613" name="Object 61">
                        <a:extLst>
                          <a:ext uri="{FF2B5EF4-FFF2-40B4-BE49-F238E27FC236}">
                            <a16:creationId xmlns:a16="http://schemas.microsoft.com/office/drawing/2014/main" id="{4EE8E617-EEFB-46B6-A317-986790CDE8A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36700" y="3771900"/>
                        <a:ext cx="4191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614" name="Object 62">
            <a:extLst>
              <a:ext uri="{FF2B5EF4-FFF2-40B4-BE49-F238E27FC236}">
                <a16:creationId xmlns:a16="http://schemas.microsoft.com/office/drawing/2014/main" id="{88F63B28-F973-45A5-8F25-68106373628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27238" y="3536950"/>
          <a:ext cx="15875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1581027" imgH="828521" progId="Equation.3">
                  <p:embed/>
                </p:oleObj>
              </mc:Choice>
              <mc:Fallback>
                <p:oleObj r:id="rId20" imgW="1581027" imgH="828521" progId="Equation.3">
                  <p:embed/>
                  <p:pic>
                    <p:nvPicPr>
                      <p:cNvPr id="23614" name="Object 62">
                        <a:extLst>
                          <a:ext uri="{FF2B5EF4-FFF2-40B4-BE49-F238E27FC236}">
                            <a16:creationId xmlns:a16="http://schemas.microsoft.com/office/drawing/2014/main" id="{88F63B28-F973-45A5-8F25-68106373628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27238" y="3536950"/>
                        <a:ext cx="1587500" cy="889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616" name="Rectangle 64">
            <a:extLst>
              <a:ext uri="{FF2B5EF4-FFF2-40B4-BE49-F238E27FC236}">
                <a16:creationId xmlns:a16="http://schemas.microsoft.com/office/drawing/2014/main" id="{4A3A2968-1B0C-4581-8B60-C2863B3A87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4724400"/>
            <a:ext cx="6172200" cy="838200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基本初等函数的微分公式 </a:t>
            </a:r>
            <a:r>
              <a:rPr lang="en-US" altLang="zh-CN" sz="2400">
                <a:solidFill>
                  <a:schemeClr val="accent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</a:t>
            </a:r>
            <a:r>
              <a:rPr lang="zh-CN" altLang="en-US" sz="2400">
                <a:solidFill>
                  <a:schemeClr val="accent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见 </a:t>
            </a:r>
            <a:r>
              <a:rPr lang="en-US" altLang="zh-CN" sz="2400">
                <a:solidFill>
                  <a:schemeClr val="accent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P116</a:t>
            </a:r>
            <a:r>
              <a:rPr lang="zh-CN" altLang="en-US" sz="2400">
                <a:solidFill>
                  <a:schemeClr val="accent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表</a:t>
            </a:r>
            <a:r>
              <a:rPr lang="en-US" altLang="zh-CN" sz="2400">
                <a:solidFill>
                  <a:schemeClr val="accent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  <a:endParaRPr lang="en-US" altLang="zh-CN" sz="24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23630" name="Text Box 78">
            <a:extLst>
              <a:ext uri="{FF2B5EF4-FFF2-40B4-BE49-F238E27FC236}">
                <a16:creationId xmlns:a16="http://schemas.microsoft.com/office/drawing/2014/main" id="{B9D33964-DEB4-407C-92FB-6268EBD3A0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971800"/>
            <a:ext cx="1600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又如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3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3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3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3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3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3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3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3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3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3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16" grpId="0" animBg="1"/>
      <p:bldP spid="236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E60652BA-10F7-486B-A557-0383883BB5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320675"/>
            <a:ext cx="4114800" cy="685800"/>
          </a:xfrm>
        </p:spPr>
        <p:txBody>
          <a:bodyPr/>
          <a:lstStyle/>
          <a:p>
            <a:pPr eaLnBrk="1" hangingPunct="1"/>
            <a:r>
              <a:rPr lang="zh-CN" altLang="en-US" sz="3200" b="1">
                <a:latin typeface="Times New Roman" panose="02020603050405020304" pitchFamily="18" charset="0"/>
                <a:ea typeface="华文楷体" panose="02010600040101010101" pitchFamily="2" charset="-122"/>
              </a:rPr>
              <a:t>二、 微分运算法则</a:t>
            </a:r>
          </a:p>
        </p:txBody>
      </p:sp>
      <p:sp>
        <p:nvSpPr>
          <p:cNvPr id="40963" name="Text Box 3">
            <a:extLst>
              <a:ext uri="{FF2B5EF4-FFF2-40B4-BE49-F238E27FC236}">
                <a16:creationId xmlns:a16="http://schemas.microsoft.com/office/drawing/2014/main" id="{9E3BFAA6-45EB-4DF1-ADBF-AAB4527F03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998538"/>
            <a:ext cx="4267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设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u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 , 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v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x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均可微 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, 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则</a:t>
            </a:r>
          </a:p>
        </p:txBody>
      </p:sp>
      <p:graphicFrame>
        <p:nvGraphicFramePr>
          <p:cNvPr id="40964" name="Object 4">
            <a:extLst>
              <a:ext uri="{FF2B5EF4-FFF2-40B4-BE49-F238E27FC236}">
                <a16:creationId xmlns:a16="http://schemas.microsoft.com/office/drawing/2014/main" id="{81E83C15-2E11-4978-B02F-446C8EECF4F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" y="1725613"/>
          <a:ext cx="1474788" cy="40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19315" imgH="295404" progId="Equation.3">
                  <p:embed/>
                </p:oleObj>
              </mc:Choice>
              <mc:Fallback>
                <p:oleObj r:id="rId2" imgW="1419315" imgH="295404" progId="Equation.3">
                  <p:embed/>
                  <p:pic>
                    <p:nvPicPr>
                      <p:cNvPr id="40964" name="Object 4">
                        <a:extLst>
                          <a:ext uri="{FF2B5EF4-FFF2-40B4-BE49-F238E27FC236}">
                            <a16:creationId xmlns:a16="http://schemas.microsoft.com/office/drawing/2014/main" id="{81E83C15-2E11-4978-B02F-446C8EECF4F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1725613"/>
                        <a:ext cx="1474788" cy="407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5" name="Object 5">
            <a:extLst>
              <a:ext uri="{FF2B5EF4-FFF2-40B4-BE49-F238E27FC236}">
                <a16:creationId xmlns:a16="http://schemas.microsoft.com/office/drawing/2014/main" id="{F6C10C67-3CFF-407B-8627-E8C8354A500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06888" y="1676400"/>
          <a:ext cx="1255712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199998" imgH="295404" progId="Equation.3">
                  <p:embed/>
                </p:oleObj>
              </mc:Choice>
              <mc:Fallback>
                <p:oleObj r:id="rId4" imgW="1199998" imgH="295404" progId="Equation.3">
                  <p:embed/>
                  <p:pic>
                    <p:nvPicPr>
                      <p:cNvPr id="40965" name="Object 5">
                        <a:extLst>
                          <a:ext uri="{FF2B5EF4-FFF2-40B4-BE49-F238E27FC236}">
                            <a16:creationId xmlns:a16="http://schemas.microsoft.com/office/drawing/2014/main" id="{F6C10C67-3CFF-407B-8627-E8C8354A500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06888" y="1676400"/>
                        <a:ext cx="1255712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6" name="Text Box 6">
            <a:extLst>
              <a:ext uri="{FF2B5EF4-FFF2-40B4-BE49-F238E27FC236}">
                <a16:creationId xmlns:a16="http://schemas.microsoft.com/office/drawing/2014/main" id="{333B30CC-E054-484C-8E4E-508DA2D0CE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1608138"/>
            <a:ext cx="19812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(</a:t>
            </a:r>
            <a:r>
              <a:rPr lang="en-US" altLang="zh-CN" sz="2800" i="1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C</a:t>
            </a:r>
            <a:r>
              <a:rPr lang="en-US" altLang="zh-CN" sz="2800">
                <a:solidFill>
                  <a:schemeClr val="tx2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为常数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)</a:t>
            </a:r>
          </a:p>
        </p:txBody>
      </p:sp>
      <p:graphicFrame>
        <p:nvGraphicFramePr>
          <p:cNvPr id="40967" name="Object 7">
            <a:extLst>
              <a:ext uri="{FF2B5EF4-FFF2-40B4-BE49-F238E27FC236}">
                <a16:creationId xmlns:a16="http://schemas.microsoft.com/office/drawing/2014/main" id="{55E497F7-98D9-44B3-A53A-866296FB4F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9588" y="2336800"/>
          <a:ext cx="1166812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6" imgW="1095545" imgH="295404" progId="Equation.3">
                  <p:embed/>
                </p:oleObj>
              </mc:Choice>
              <mc:Fallback>
                <p:oleObj r:id="rId6" imgW="1095545" imgH="295404" progId="Equation.3">
                  <p:embed/>
                  <p:pic>
                    <p:nvPicPr>
                      <p:cNvPr id="40967" name="Object 7">
                        <a:extLst>
                          <a:ext uri="{FF2B5EF4-FFF2-40B4-BE49-F238E27FC236}">
                            <a16:creationId xmlns:a16="http://schemas.microsoft.com/office/drawing/2014/main" id="{55E497F7-98D9-44B3-A53A-866296FB4F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9588" y="2336800"/>
                        <a:ext cx="1166812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8" name="Object 8">
            <a:extLst>
              <a:ext uri="{FF2B5EF4-FFF2-40B4-BE49-F238E27FC236}">
                <a16:creationId xmlns:a16="http://schemas.microsoft.com/office/drawing/2014/main" id="{1D333211-2435-458C-A685-52D24F02AF7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37050" y="2122488"/>
          <a:ext cx="4121150" cy="849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8" imgW="4286402" imgH="771525" progId="Equation.3">
                  <p:embed/>
                </p:oleObj>
              </mc:Choice>
              <mc:Fallback>
                <p:oleObj r:id="rId8" imgW="4286402" imgH="771525" progId="Equation.3">
                  <p:embed/>
                  <p:pic>
                    <p:nvPicPr>
                      <p:cNvPr id="40968" name="Object 8">
                        <a:extLst>
                          <a:ext uri="{FF2B5EF4-FFF2-40B4-BE49-F238E27FC236}">
                            <a16:creationId xmlns:a16="http://schemas.microsoft.com/office/drawing/2014/main" id="{1D333211-2435-458C-A685-52D24F02AF7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37050" y="2122488"/>
                        <a:ext cx="4121150" cy="849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9" name="Text Box 9">
            <a:extLst>
              <a:ext uri="{FF2B5EF4-FFF2-40B4-BE49-F238E27FC236}">
                <a16:creationId xmlns:a16="http://schemas.microsoft.com/office/drawing/2014/main" id="{D2BA0647-51D0-4249-81CE-6D2556807D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3521075"/>
            <a:ext cx="19812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均可微</a:t>
            </a: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.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 </a:t>
            </a:r>
            <a:endParaRPr lang="en-US" altLang="zh-CN" sz="2800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graphicFrame>
        <p:nvGraphicFramePr>
          <p:cNvPr id="40970" name="Object 10">
            <a:extLst>
              <a:ext uri="{FF2B5EF4-FFF2-40B4-BE49-F238E27FC236}">
                <a16:creationId xmlns:a16="http://schemas.microsoft.com/office/drawing/2014/main" id="{95C6BAE2-433A-4AA1-9E05-141C666F978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14400" y="3595688"/>
          <a:ext cx="27432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0" imgW="2809828" imgH="295404" progId="Equation.3">
                  <p:embed/>
                </p:oleObj>
              </mc:Choice>
              <mc:Fallback>
                <p:oleObj r:id="rId10" imgW="2809828" imgH="295404" progId="Equation.3">
                  <p:embed/>
                  <p:pic>
                    <p:nvPicPr>
                      <p:cNvPr id="40970" name="Object 10">
                        <a:extLst>
                          <a:ext uri="{FF2B5EF4-FFF2-40B4-BE49-F238E27FC236}">
                            <a16:creationId xmlns:a16="http://schemas.microsoft.com/office/drawing/2014/main" id="{95C6BAE2-433A-4AA1-9E05-141C666F978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3595688"/>
                        <a:ext cx="27432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71" name="Object 11">
            <a:extLst>
              <a:ext uri="{FF2B5EF4-FFF2-40B4-BE49-F238E27FC236}">
                <a16:creationId xmlns:a16="http://schemas.microsoft.com/office/drawing/2014/main" id="{69032B59-86AE-45A4-A824-191DFCEBACF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43200" y="4191000"/>
          <a:ext cx="18034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2" imgW="1790628" imgH="295404" progId="Equation.3">
                  <p:embed/>
                </p:oleObj>
              </mc:Choice>
              <mc:Fallback>
                <p:oleObj r:id="rId12" imgW="1790628" imgH="295404" progId="Equation.3">
                  <p:embed/>
                  <p:pic>
                    <p:nvPicPr>
                      <p:cNvPr id="40971" name="Object 11">
                        <a:extLst>
                          <a:ext uri="{FF2B5EF4-FFF2-40B4-BE49-F238E27FC236}">
                            <a16:creationId xmlns:a16="http://schemas.microsoft.com/office/drawing/2014/main" id="{69032B59-86AE-45A4-A824-191DFCEBACF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4191000"/>
                        <a:ext cx="18034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72" name="Text Box 12">
            <a:extLst>
              <a:ext uri="{FF2B5EF4-FFF2-40B4-BE49-F238E27FC236}">
                <a16:creationId xmlns:a16="http://schemas.microsoft.com/office/drawing/2014/main" id="{4A477483-6F25-4EF9-9AF6-FFB3DA4956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3425" y="4114800"/>
            <a:ext cx="18573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的微分为</a:t>
            </a:r>
          </a:p>
        </p:txBody>
      </p:sp>
      <p:graphicFrame>
        <p:nvGraphicFramePr>
          <p:cNvPr id="40973" name="Object 13">
            <a:extLst>
              <a:ext uri="{FF2B5EF4-FFF2-40B4-BE49-F238E27FC236}">
                <a16:creationId xmlns:a16="http://schemas.microsoft.com/office/drawing/2014/main" id="{1B3FA22F-CF08-4AF1-B784-A148E6AAD4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58913" y="4773613"/>
          <a:ext cx="1803400" cy="49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4" imgW="800230" imgH="190449" progId="Equation.DSMT4">
                  <p:embed/>
                </p:oleObj>
              </mc:Choice>
              <mc:Fallback>
                <p:oleObj name="Equation" r:id="rId14" imgW="800230" imgH="190449" progId="Equation.DSMT4">
                  <p:embed/>
                  <p:pic>
                    <p:nvPicPr>
                      <p:cNvPr id="40973" name="Object 13">
                        <a:extLst>
                          <a:ext uri="{FF2B5EF4-FFF2-40B4-BE49-F238E27FC236}">
                            <a16:creationId xmlns:a16="http://schemas.microsoft.com/office/drawing/2014/main" id="{1B3FA22F-CF08-4AF1-B784-A148E6AAD4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58913" y="4773613"/>
                        <a:ext cx="1803400" cy="498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74" name="Object 14">
            <a:extLst>
              <a:ext uri="{FF2B5EF4-FFF2-40B4-BE49-F238E27FC236}">
                <a16:creationId xmlns:a16="http://schemas.microsoft.com/office/drawing/2014/main" id="{2EEA66D5-E2FD-4F7D-B9E0-A96EA663B0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57563" y="4816475"/>
          <a:ext cx="23495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6" imgW="2381257" imgH="304787" progId="Equation.3">
                  <p:embed/>
                </p:oleObj>
              </mc:Choice>
              <mc:Fallback>
                <p:oleObj r:id="rId16" imgW="2381257" imgH="304787" progId="Equation.3">
                  <p:embed/>
                  <p:pic>
                    <p:nvPicPr>
                      <p:cNvPr id="40974" name="Object 14">
                        <a:extLst>
                          <a:ext uri="{FF2B5EF4-FFF2-40B4-BE49-F238E27FC236}">
                            <a16:creationId xmlns:a16="http://schemas.microsoft.com/office/drawing/2014/main" id="{2EEA66D5-E2FD-4F7D-B9E0-A96EA663B03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7563" y="4816475"/>
                        <a:ext cx="2349500" cy="41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75" name="Object 15">
            <a:extLst>
              <a:ext uri="{FF2B5EF4-FFF2-40B4-BE49-F238E27FC236}">
                <a16:creationId xmlns:a16="http://schemas.microsoft.com/office/drawing/2014/main" id="{A2F52222-5567-4057-BD47-C0D809B1E3A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21450" y="4814888"/>
          <a:ext cx="3937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18" imgW="276229" imgH="295404" progId="Equation.3">
                  <p:embed/>
                </p:oleObj>
              </mc:Choice>
              <mc:Fallback>
                <p:oleObj r:id="rId18" imgW="276229" imgH="295404" progId="Equation.3">
                  <p:embed/>
                  <p:pic>
                    <p:nvPicPr>
                      <p:cNvPr id="40975" name="Object 15">
                        <a:extLst>
                          <a:ext uri="{FF2B5EF4-FFF2-40B4-BE49-F238E27FC236}">
                            <a16:creationId xmlns:a16="http://schemas.microsoft.com/office/drawing/2014/main" id="{A2F52222-5567-4057-BD47-C0D809B1E3A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21450" y="4814888"/>
                        <a:ext cx="393700" cy="406400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accent2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76" name="Rectangle 16">
            <a:extLst>
              <a:ext uri="{FF2B5EF4-FFF2-40B4-BE49-F238E27FC236}">
                <a16:creationId xmlns:a16="http://schemas.microsoft.com/office/drawing/2014/main" id="{A6B8E8C6-96FE-4E69-92E3-913AB3682D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5000" y="4724400"/>
            <a:ext cx="1295400" cy="533400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zh-CN" altLang="en-US">
              <a:solidFill>
                <a:schemeClr val="tx1"/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sp>
        <p:nvSpPr>
          <p:cNvPr id="40977" name="Line 17">
            <a:extLst>
              <a:ext uri="{FF2B5EF4-FFF2-40B4-BE49-F238E27FC236}">
                <a16:creationId xmlns:a16="http://schemas.microsoft.com/office/drawing/2014/main" id="{8A27ECBF-8705-4F83-9704-533B3415CE1F}"/>
              </a:ext>
            </a:extLst>
          </p:cNvPr>
          <p:cNvSpPr>
            <a:spLocks noChangeShapeType="1"/>
          </p:cNvSpPr>
          <p:nvPr/>
        </p:nvSpPr>
        <p:spPr bwMode="auto">
          <a:xfrm>
            <a:off x="5740400" y="5029200"/>
            <a:ext cx="685800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0978" name="Object 18">
            <a:extLst>
              <a:ext uri="{FF2B5EF4-FFF2-40B4-BE49-F238E27FC236}">
                <a16:creationId xmlns:a16="http://schemas.microsoft.com/office/drawing/2014/main" id="{3E22435D-DE2B-4ED2-B0C1-D1FD9C3279A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73350" y="5538788"/>
          <a:ext cx="19812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0" imgW="1981142" imgH="304787" progId="Equation.3">
                  <p:embed/>
                </p:oleObj>
              </mc:Choice>
              <mc:Fallback>
                <p:oleObj r:id="rId20" imgW="1981142" imgH="304787" progId="Equation.3">
                  <p:embed/>
                  <p:pic>
                    <p:nvPicPr>
                      <p:cNvPr id="40978" name="Object 18">
                        <a:extLst>
                          <a:ext uri="{FF2B5EF4-FFF2-40B4-BE49-F238E27FC236}">
                            <a16:creationId xmlns:a16="http://schemas.microsoft.com/office/drawing/2014/main" id="{3E22435D-DE2B-4ED2-B0C1-D1FD9C3279A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73350" y="5538788"/>
                        <a:ext cx="1981200" cy="41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79" name="Rectangle 19">
            <a:extLst>
              <a:ext uri="{FF2B5EF4-FFF2-40B4-BE49-F238E27FC236}">
                <a16:creationId xmlns:a16="http://schemas.microsoft.com/office/drawing/2014/main" id="{45BB3873-1390-4FBE-B91A-8A31E508A7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5410200"/>
            <a:ext cx="2362200" cy="6096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400" b="1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微分形式不变</a:t>
            </a:r>
          </a:p>
        </p:txBody>
      </p:sp>
      <p:sp>
        <p:nvSpPr>
          <p:cNvPr id="40980" name="Text Box 20">
            <a:extLst>
              <a:ext uri="{FF2B5EF4-FFF2-40B4-BE49-F238E27FC236}">
                <a16:creationId xmlns:a16="http://schemas.microsoft.com/office/drawing/2014/main" id="{96FC0E14-6059-4313-B1E8-EE5AC2F31E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800" y="2971800"/>
            <a:ext cx="34956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zh-CN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5. </a:t>
            </a: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复合函数的微分</a:t>
            </a:r>
          </a:p>
        </p:txBody>
      </p:sp>
      <p:sp>
        <p:nvSpPr>
          <p:cNvPr id="40981" name="Text Box 21">
            <a:extLst>
              <a:ext uri="{FF2B5EF4-FFF2-40B4-BE49-F238E27FC236}">
                <a16:creationId xmlns:a16="http://schemas.microsoft.com/office/drawing/2014/main" id="{16E7DEBD-6F84-4274-A003-324A3540F4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4114800"/>
            <a:ext cx="2209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>
                <a:solidFill>
                  <a:srgbClr val="404040"/>
                </a:solidFill>
                <a:latin typeface="Trebuchet MS" panose="020B0603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600">
                <a:solidFill>
                  <a:srgbClr val="404040"/>
                </a:solidFill>
                <a:latin typeface="Trebuchet MS" panose="020B0603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400">
                <a:solidFill>
                  <a:srgbClr val="404040"/>
                </a:solidFill>
                <a:latin typeface="Trebuchet MS" panose="020B0603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anose="05040102010807070707" pitchFamily="82" charset="2"/>
              <a:buChar char=""/>
              <a:defRPr sz="1200">
                <a:solidFill>
                  <a:srgbClr val="404040"/>
                </a:solidFill>
                <a:latin typeface="Trebuchet MS" panose="020B0603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zh-CN" altLang="en-US" sz="2800">
                <a:solidFill>
                  <a:schemeClr val="tx1"/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则复合函数</a:t>
            </a:r>
          </a:p>
        </p:txBody>
      </p:sp>
      <p:graphicFrame>
        <p:nvGraphicFramePr>
          <p:cNvPr id="40982" name="Object 22">
            <a:extLst>
              <a:ext uri="{FF2B5EF4-FFF2-40B4-BE49-F238E27FC236}">
                <a16:creationId xmlns:a16="http://schemas.microsoft.com/office/drawing/2014/main" id="{CB427481-F70B-4B6C-ABBF-A8D557E3A7C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57400" y="1704975"/>
          <a:ext cx="13462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2" imgW="1295429" imgH="295404" progId="Equation.3">
                  <p:embed/>
                </p:oleObj>
              </mc:Choice>
              <mc:Fallback>
                <p:oleObj r:id="rId22" imgW="1295429" imgH="295404" progId="Equation.3">
                  <p:embed/>
                  <p:pic>
                    <p:nvPicPr>
                      <p:cNvPr id="40982" name="Object 22">
                        <a:extLst>
                          <a:ext uri="{FF2B5EF4-FFF2-40B4-BE49-F238E27FC236}">
                            <a16:creationId xmlns:a16="http://schemas.microsoft.com/office/drawing/2014/main" id="{CB427481-F70B-4B6C-ABBF-A8D557E3A7C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7400" y="1704975"/>
                        <a:ext cx="13462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83" name="Object 23">
            <a:extLst>
              <a:ext uri="{FF2B5EF4-FFF2-40B4-BE49-F238E27FC236}">
                <a16:creationId xmlns:a16="http://schemas.microsoft.com/office/drawing/2014/main" id="{60630D13-ACF7-4346-B443-1826E15E08C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38800" y="1698625"/>
          <a:ext cx="9271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4" imgW="847772" imgH="295404" progId="Equation.3">
                  <p:embed/>
                </p:oleObj>
              </mc:Choice>
              <mc:Fallback>
                <p:oleObj r:id="rId24" imgW="847772" imgH="295404" progId="Equation.3">
                  <p:embed/>
                  <p:pic>
                    <p:nvPicPr>
                      <p:cNvPr id="40983" name="Object 23">
                        <a:extLst>
                          <a:ext uri="{FF2B5EF4-FFF2-40B4-BE49-F238E27FC236}">
                            <a16:creationId xmlns:a16="http://schemas.microsoft.com/office/drawing/2014/main" id="{60630D13-ACF7-4346-B443-1826E15E08C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8800" y="1698625"/>
                        <a:ext cx="9271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84" name="Object 24">
            <a:extLst>
              <a:ext uri="{FF2B5EF4-FFF2-40B4-BE49-F238E27FC236}">
                <a16:creationId xmlns:a16="http://schemas.microsoft.com/office/drawing/2014/main" id="{340B7E85-BC02-42A0-A057-97E71B8B5A1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52600" y="2362200"/>
          <a:ext cx="16891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6" imgW="1666741" imgH="295404" progId="Equation.3">
                  <p:embed/>
                </p:oleObj>
              </mc:Choice>
              <mc:Fallback>
                <p:oleObj r:id="rId26" imgW="1666741" imgH="295404" progId="Equation.3">
                  <p:embed/>
                  <p:pic>
                    <p:nvPicPr>
                      <p:cNvPr id="40984" name="Object 24">
                        <a:extLst>
                          <a:ext uri="{FF2B5EF4-FFF2-40B4-BE49-F238E27FC236}">
                            <a16:creationId xmlns:a16="http://schemas.microsoft.com/office/drawing/2014/main" id="{340B7E85-BC02-42A0-A057-97E71B8B5A1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2362200"/>
                        <a:ext cx="16891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85" name="Object 25">
            <a:extLst>
              <a:ext uri="{FF2B5EF4-FFF2-40B4-BE49-F238E27FC236}">
                <a16:creationId xmlns:a16="http://schemas.microsoft.com/office/drawing/2014/main" id="{FB4C6AA1-6B3F-4FAE-94B1-CAC928AED6C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56238" y="2159000"/>
          <a:ext cx="1706562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8" imgW="1685827" imgH="809754" progId="Equation.3">
                  <p:embed/>
                </p:oleObj>
              </mc:Choice>
              <mc:Fallback>
                <p:oleObj r:id="rId28" imgW="1685827" imgH="809754" progId="Equation.3">
                  <p:embed/>
                  <p:pic>
                    <p:nvPicPr>
                      <p:cNvPr id="40985" name="Object 25">
                        <a:extLst>
                          <a:ext uri="{FF2B5EF4-FFF2-40B4-BE49-F238E27FC236}">
                            <a16:creationId xmlns:a16="http://schemas.microsoft.com/office/drawing/2014/main" id="{FB4C6AA1-6B3F-4FAE-94B1-CAC928AED6C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grayscl/>
                        <a:biLevel thresh="50000"/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56238" y="2159000"/>
                        <a:ext cx="1706562" cy="889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0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0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0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0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0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0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0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0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0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0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0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0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0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0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40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40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0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40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0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0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40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40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3" grpId="0"/>
      <p:bldP spid="40966" grpId="0"/>
      <p:bldP spid="40969" grpId="0"/>
      <p:bldP spid="40972" grpId="0"/>
      <p:bldP spid="40976" grpId="0" animBg="1"/>
      <p:bldP spid="40979" grpId="0" animBg="1"/>
      <p:bldP spid="40980" grpId="0"/>
      <p:bldP spid="40981" grpId="0"/>
    </p:bldLst>
  </p:timing>
</p:sld>
</file>

<file path=ppt/theme/theme1.xml><?xml version="1.0" encoding="utf-8"?>
<a:theme xmlns:a="http://schemas.openxmlformats.org/drawingml/2006/main" name="平面">
  <a:themeElements>
    <a:clrScheme name="平面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</TotalTime>
  <Words>928</Words>
  <Application>Microsoft Office PowerPoint</Application>
  <PresentationFormat>全屏显示(4:3)</PresentationFormat>
  <Paragraphs>192</Paragraphs>
  <Slides>27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27</vt:i4>
      </vt:variant>
    </vt:vector>
  </HeadingPairs>
  <TitlesOfParts>
    <vt:vector size="39" baseType="lpstr">
      <vt:lpstr>华文楷体</vt:lpstr>
      <vt:lpstr>华文行楷</vt:lpstr>
      <vt:lpstr>Arial</vt:lpstr>
      <vt:lpstr>Calibri</vt:lpstr>
      <vt:lpstr>Times New Roman</vt:lpstr>
      <vt:lpstr>Trebuchet MS</vt:lpstr>
      <vt:lpstr>Wingdings 3</vt:lpstr>
      <vt:lpstr>平面</vt:lpstr>
      <vt:lpstr>Microsoft Equation 3.0</vt:lpstr>
      <vt:lpstr>公式</vt:lpstr>
      <vt:lpstr>MathType 6.0 Equation</vt:lpstr>
      <vt:lpstr>Equation</vt:lpstr>
      <vt:lpstr>第五节</vt:lpstr>
      <vt:lpstr>一、微分的概念    </vt:lpstr>
      <vt:lpstr>定义: 若函数</vt:lpstr>
      <vt:lpstr>定理 : 函数</vt:lpstr>
      <vt:lpstr>定理 : 函数</vt:lpstr>
      <vt:lpstr>说明:</vt:lpstr>
      <vt:lpstr>微分的几何意义</vt:lpstr>
      <vt:lpstr>例如,</vt:lpstr>
      <vt:lpstr>二、 微分运算法则</vt:lpstr>
      <vt:lpstr>例.</vt:lpstr>
      <vt:lpstr>例.</vt:lpstr>
      <vt:lpstr>例. 设                                         求</vt:lpstr>
      <vt:lpstr>三、 高阶微分</vt:lpstr>
      <vt:lpstr>四、 微分在近似计算中的应用</vt:lpstr>
      <vt:lpstr>特别当                   很小时,</vt:lpstr>
      <vt:lpstr>例.  求</vt:lpstr>
      <vt:lpstr>例.  计算</vt:lpstr>
      <vt:lpstr>例. 有一批半径为1cm 的球 ,为了提高球面的光洁度, </vt:lpstr>
      <vt:lpstr>五、 微分在估计误差中的应用</vt:lpstr>
      <vt:lpstr>误差传递公式 :</vt:lpstr>
      <vt:lpstr> 例. 设测得圆钢截面的直径                        测量D 的  </vt:lpstr>
      <vt:lpstr>内容小结</vt:lpstr>
      <vt:lpstr>思考与练习</vt:lpstr>
      <vt:lpstr>2.</vt:lpstr>
      <vt:lpstr>5. 设</vt:lpstr>
      <vt:lpstr>导数和微分的概念</vt:lpstr>
      <vt:lpstr>导数和微分的求法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第四章</dc:title>
  <cp:lastModifiedBy>jinzhang@jlu.edu.cn</cp:lastModifiedBy>
  <cp:revision>58</cp:revision>
  <cp:lastPrinted>2021-11-05T01:18:49Z</cp:lastPrinted>
  <dcterms:created xsi:type="dcterms:W3CDTF">2016-10-29T02:19:57Z</dcterms:created>
  <dcterms:modified xsi:type="dcterms:W3CDTF">2022-10-03T07:06:03Z</dcterms:modified>
</cp:coreProperties>
</file>

<file path=docProps/thumbnail.jpeg>
</file>